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99" r:id="rId2"/>
    <p:sldId id="448" r:id="rId3"/>
    <p:sldId id="496" r:id="rId4"/>
    <p:sldId id="449" r:id="rId5"/>
    <p:sldId id="485" r:id="rId6"/>
    <p:sldId id="487" r:id="rId7"/>
    <p:sldId id="488" r:id="rId8"/>
    <p:sldId id="489" r:id="rId9"/>
    <p:sldId id="490" r:id="rId10"/>
    <p:sldId id="491" r:id="rId11"/>
    <p:sldId id="493" r:id="rId12"/>
    <p:sldId id="494" r:id="rId13"/>
    <p:sldId id="495" r:id="rId14"/>
    <p:sldId id="32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2D5ABB26-0587-4C30-8999-92F81FD0307C}" styleName="">
    <a:wholeTbl>
      <a:tcTxStyle>
        <a:font>
          <a:latin typeface="+mn-lt"/>
          <a:ea typeface="+mn-ea"/>
          <a:cs typeface="+mn-cs"/>
        </a:font>
        <a:srgbClr val="000000"/>
      </a:tcTxStyle>
      <a:tcStyle>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2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B915A2-7A6B-1B43-6C75-4055CD3151B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DBBF3344-D65F-E260-F065-E39526D854B6}"/>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BA354A-27A6-47F7-9ADD-F605548C8EDA}"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4/24/2024</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BC246294-999A-DCC3-F58E-DD6237BB77B8}"/>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3D472A2C-A7B3-965D-7A18-91EAFA3C114E}"/>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56D2006-1F28-4A99-8DDD-2DE1ECF0EDED}" type="slidenum">
              <a:t>‹#›</a:t>
            </a:fld>
            <a:endParaRPr lang="en-US" sz="1200" b="0" i="0" u="none" strike="noStrike" kern="1200" cap="none" spc="0" baseline="0">
              <a:solidFill>
                <a:srgbClr val="000000"/>
              </a:solidFill>
              <a:uFillTx/>
              <a:latin typeface="Calibri"/>
            </a:endParaRPr>
          </a:p>
        </p:txBody>
      </p:sp>
      <p:sp>
        <p:nvSpPr>
          <p:cNvPr id="6" name="Header Placeholder 1">
            <a:extLst>
              <a:ext uri="{FF2B5EF4-FFF2-40B4-BE49-F238E27FC236}">
                <a16:creationId xmlns:a16="http://schemas.microsoft.com/office/drawing/2014/main" id="{63FE230E-9BE2-0B22-044E-D5111A43BDD1}"/>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7" name="Date Placeholder 2">
            <a:extLst>
              <a:ext uri="{FF2B5EF4-FFF2-40B4-BE49-F238E27FC236}">
                <a16:creationId xmlns:a16="http://schemas.microsoft.com/office/drawing/2014/main" id="{B3096508-7935-3A78-4659-C8B7ACABAFF6}"/>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E9529E6-C967-4A13-89F1-E8B0FFF78CEE}"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4/24/2024</a:t>
            </a:fld>
            <a:endParaRPr lang="en-US" sz="1200" b="0" i="0" u="none" strike="noStrike" kern="1200" cap="none" spc="0" baseline="0">
              <a:solidFill>
                <a:srgbClr val="000000"/>
              </a:solidFill>
              <a:uFillTx/>
              <a:latin typeface="Calibri"/>
            </a:endParaRPr>
          </a:p>
        </p:txBody>
      </p:sp>
      <p:sp>
        <p:nvSpPr>
          <p:cNvPr id="8" name="Footer Placeholder 3">
            <a:extLst>
              <a:ext uri="{FF2B5EF4-FFF2-40B4-BE49-F238E27FC236}">
                <a16:creationId xmlns:a16="http://schemas.microsoft.com/office/drawing/2014/main" id="{994202F9-7B76-9DD8-384A-5DB3612DC93F}"/>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9" name="Slide Number Placeholder 4">
            <a:extLst>
              <a:ext uri="{FF2B5EF4-FFF2-40B4-BE49-F238E27FC236}">
                <a16:creationId xmlns:a16="http://schemas.microsoft.com/office/drawing/2014/main" id="{597037CA-6075-653B-F28C-1B42CED09546}"/>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3CF40AE-47F2-4960-8F64-D3DC8C0B8E29}" type="slidenum">
              <a:t>‹#›</a:t>
            </a:fld>
            <a:endParaRPr lang="en-US" sz="1200" b="0" i="0" u="none" strike="noStrike" kern="1200" cap="none" spc="0" baseline="0">
              <a:solidFill>
                <a:srgbClr val="000000"/>
              </a:solidFill>
              <a:uFillTx/>
              <a:latin typeface="Calibri"/>
            </a:endParaRPr>
          </a:p>
        </p:txBody>
      </p:sp>
      <p:sp>
        <p:nvSpPr>
          <p:cNvPr id="10" name="Header Placeholder 1">
            <a:extLst>
              <a:ext uri="{FF2B5EF4-FFF2-40B4-BE49-F238E27FC236}">
                <a16:creationId xmlns:a16="http://schemas.microsoft.com/office/drawing/2014/main" id="{504DDFCA-37D7-476B-FFE4-140C519D308A}"/>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1" name="Date Placeholder 2">
            <a:extLst>
              <a:ext uri="{FF2B5EF4-FFF2-40B4-BE49-F238E27FC236}">
                <a16:creationId xmlns:a16="http://schemas.microsoft.com/office/drawing/2014/main" id="{88130670-A679-B405-A42D-221BFC14188E}"/>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12E17EE-1DDF-4572-A96E-3E907EF2FB61}"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4/24/2024</a:t>
            </a:fld>
            <a:endParaRPr lang="en-US" sz="1200" b="0" i="0" u="none" strike="noStrike" kern="1200" cap="none" spc="0" baseline="0">
              <a:solidFill>
                <a:srgbClr val="000000"/>
              </a:solidFill>
              <a:uFillTx/>
              <a:latin typeface="Calibri"/>
            </a:endParaRPr>
          </a:p>
        </p:txBody>
      </p:sp>
      <p:sp>
        <p:nvSpPr>
          <p:cNvPr id="12" name="Footer Placeholder 3">
            <a:extLst>
              <a:ext uri="{FF2B5EF4-FFF2-40B4-BE49-F238E27FC236}">
                <a16:creationId xmlns:a16="http://schemas.microsoft.com/office/drawing/2014/main" id="{9FA21BE4-46F5-1060-FDF8-46961BFE5AF5}"/>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3" name="Slide Number Placeholder 4">
            <a:extLst>
              <a:ext uri="{FF2B5EF4-FFF2-40B4-BE49-F238E27FC236}">
                <a16:creationId xmlns:a16="http://schemas.microsoft.com/office/drawing/2014/main" id="{754E7FCE-2A16-D1E1-C461-BFD16EE3FC5E}"/>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9720727-694F-4CD4-BC6A-C8181999A7D2}" type="slidenum">
              <a:t>‹#›</a:t>
            </a:fld>
            <a:endParaRPr lang="en-US" sz="1200" b="0" i="0" u="none" strike="noStrike" kern="1200" cap="none" spc="0" baseline="0">
              <a:solidFill>
                <a:srgbClr val="000000"/>
              </a:solidFill>
              <a:uFillTx/>
              <a:latin typeface="Calibri"/>
            </a:endParaRPr>
          </a:p>
        </p:txBody>
      </p:sp>
      <p:sp>
        <p:nvSpPr>
          <p:cNvPr id="14" name="Header Placeholder 1">
            <a:extLst>
              <a:ext uri="{FF2B5EF4-FFF2-40B4-BE49-F238E27FC236}">
                <a16:creationId xmlns:a16="http://schemas.microsoft.com/office/drawing/2014/main" id="{C5C0B85B-19E7-2DE5-D6CF-193C51F42EE6}"/>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5" name="Date Placeholder 2">
            <a:extLst>
              <a:ext uri="{FF2B5EF4-FFF2-40B4-BE49-F238E27FC236}">
                <a16:creationId xmlns:a16="http://schemas.microsoft.com/office/drawing/2014/main" id="{2EF075C5-B39E-0BD1-D15B-E50683DBC19A}"/>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BAA931B-5F89-4876-A6CE-2552647742E9}"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4/24/2024</a:t>
            </a:fld>
            <a:endParaRPr lang="en-US" sz="1200" b="0" i="0" u="none" strike="noStrike" kern="1200" cap="none" spc="0" baseline="0">
              <a:solidFill>
                <a:srgbClr val="000000"/>
              </a:solidFill>
              <a:uFillTx/>
              <a:latin typeface="Calibri"/>
            </a:endParaRPr>
          </a:p>
        </p:txBody>
      </p:sp>
      <p:sp>
        <p:nvSpPr>
          <p:cNvPr id="16" name="Footer Placeholder 3">
            <a:extLst>
              <a:ext uri="{FF2B5EF4-FFF2-40B4-BE49-F238E27FC236}">
                <a16:creationId xmlns:a16="http://schemas.microsoft.com/office/drawing/2014/main" id="{6155F2E9-9EF2-285F-D6AC-B6BC2D21FA61}"/>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7" name="Slide Number Placeholder 4">
            <a:extLst>
              <a:ext uri="{FF2B5EF4-FFF2-40B4-BE49-F238E27FC236}">
                <a16:creationId xmlns:a16="http://schemas.microsoft.com/office/drawing/2014/main" id="{86EA2E77-77F3-93B0-C223-D53AB1BFF9C1}"/>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562447D-59F6-47CB-BC3A-13CFBEF18F80}" type="slidenum">
              <a:t>‹#›</a:t>
            </a:fld>
            <a:endParaRPr lang="en-US" sz="1200" b="0" i="0" u="none" strike="noStrike" kern="1200" cap="none" spc="0" baseline="0">
              <a:solidFill>
                <a:srgbClr val="000000"/>
              </a:solidFill>
              <a:uFillTx/>
              <a:latin typeface="Calibri"/>
            </a:endParaRPr>
          </a:p>
        </p:txBody>
      </p:sp>
      <p:sp>
        <p:nvSpPr>
          <p:cNvPr id="18" name="Header Placeholder 1">
            <a:extLst>
              <a:ext uri="{FF2B5EF4-FFF2-40B4-BE49-F238E27FC236}">
                <a16:creationId xmlns:a16="http://schemas.microsoft.com/office/drawing/2014/main" id="{E032D29C-C029-5E27-2839-1B600A68973E}"/>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9" name="Date Placeholder 2">
            <a:extLst>
              <a:ext uri="{FF2B5EF4-FFF2-40B4-BE49-F238E27FC236}">
                <a16:creationId xmlns:a16="http://schemas.microsoft.com/office/drawing/2014/main" id="{371DE503-B80F-4E83-09C3-C3303FF1BD5E}"/>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43270FE-1873-4F9B-8AEC-256242826967}"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4/24/2024</a:t>
            </a:fld>
            <a:endParaRPr lang="en-US" sz="1200" b="0" i="0" u="none" strike="noStrike" kern="1200" cap="none" spc="0" baseline="0">
              <a:solidFill>
                <a:srgbClr val="000000"/>
              </a:solidFill>
              <a:uFillTx/>
              <a:latin typeface="Calibri"/>
            </a:endParaRPr>
          </a:p>
        </p:txBody>
      </p:sp>
      <p:sp>
        <p:nvSpPr>
          <p:cNvPr id="20" name="Footer Placeholder 3">
            <a:extLst>
              <a:ext uri="{FF2B5EF4-FFF2-40B4-BE49-F238E27FC236}">
                <a16:creationId xmlns:a16="http://schemas.microsoft.com/office/drawing/2014/main" id="{2D75B3B2-2B18-C3FE-6F95-05D7BE49D6D2}"/>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1" name="Slide Number Placeholder 4">
            <a:extLst>
              <a:ext uri="{FF2B5EF4-FFF2-40B4-BE49-F238E27FC236}">
                <a16:creationId xmlns:a16="http://schemas.microsoft.com/office/drawing/2014/main" id="{14DBA679-E287-0C06-2F08-5E14261417C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2FB45F-7A13-42E4-BD8D-E0884D30FD22}" type="slidenum">
              <a:t>‹#›</a:t>
            </a:fld>
            <a:endParaRPr lang="en-US" sz="1200" b="0" i="0" u="none" strike="noStrike" kern="1200" cap="none" spc="0" baseline="0">
              <a:solidFill>
                <a:srgbClr val="000000"/>
              </a:solidFill>
              <a:uFillTx/>
              <a:latin typeface="Calibri"/>
            </a:endParaRPr>
          </a:p>
        </p:txBody>
      </p:sp>
      <p:sp>
        <p:nvSpPr>
          <p:cNvPr id="22" name="Header Placeholder 1">
            <a:extLst>
              <a:ext uri="{FF2B5EF4-FFF2-40B4-BE49-F238E27FC236}">
                <a16:creationId xmlns:a16="http://schemas.microsoft.com/office/drawing/2014/main" id="{05C3A9BC-3AF7-B6D5-DCFF-126AE7224658}"/>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3" name="Date Placeholder 2">
            <a:extLst>
              <a:ext uri="{FF2B5EF4-FFF2-40B4-BE49-F238E27FC236}">
                <a16:creationId xmlns:a16="http://schemas.microsoft.com/office/drawing/2014/main" id="{B6F148FD-7D60-5BE6-A6B6-F069FEFB57EA}"/>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88E081B-5B07-4741-B86B-085548DF7403}"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4/24/2024</a:t>
            </a:fld>
            <a:endParaRPr lang="en-US" sz="1200" b="0" i="0" u="none" strike="noStrike" kern="1200" cap="none" spc="0" baseline="0">
              <a:solidFill>
                <a:srgbClr val="000000"/>
              </a:solidFill>
              <a:uFillTx/>
              <a:latin typeface="Calibri"/>
            </a:endParaRPr>
          </a:p>
        </p:txBody>
      </p:sp>
      <p:sp>
        <p:nvSpPr>
          <p:cNvPr id="24" name="Footer Placeholder 3">
            <a:extLst>
              <a:ext uri="{FF2B5EF4-FFF2-40B4-BE49-F238E27FC236}">
                <a16:creationId xmlns:a16="http://schemas.microsoft.com/office/drawing/2014/main" id="{1AAC6E0E-4340-BDBB-CF89-8FA5469AADA4}"/>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5" name="Slide Number Placeholder 4">
            <a:extLst>
              <a:ext uri="{FF2B5EF4-FFF2-40B4-BE49-F238E27FC236}">
                <a16:creationId xmlns:a16="http://schemas.microsoft.com/office/drawing/2014/main" id="{C4D8BF8C-0E8C-A842-CABB-E55EF8CFF355}"/>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23FEDC-7C50-4F04-8DC3-AA1DC5A3E924}" type="slidenum">
              <a:t>‹#›</a:t>
            </a:fld>
            <a:endParaRPr lang="en-US" sz="1200" b="0" i="0" u="none" strike="noStrike" kern="1200" cap="none" spc="0" baseline="0">
              <a:solidFill>
                <a:srgbClr val="000000"/>
              </a:solidFill>
              <a:uFillTx/>
              <a:latin typeface="Calibri"/>
            </a:endParaRPr>
          </a:p>
        </p:txBody>
      </p:sp>
      <p:sp>
        <p:nvSpPr>
          <p:cNvPr id="26" name="Header Placeholder 1">
            <a:extLst>
              <a:ext uri="{FF2B5EF4-FFF2-40B4-BE49-F238E27FC236}">
                <a16:creationId xmlns:a16="http://schemas.microsoft.com/office/drawing/2014/main" id="{45A3D68E-3FA5-A6EC-FAEE-72A9E82F1DAC}"/>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7" name="Date Placeholder 2">
            <a:extLst>
              <a:ext uri="{FF2B5EF4-FFF2-40B4-BE49-F238E27FC236}">
                <a16:creationId xmlns:a16="http://schemas.microsoft.com/office/drawing/2014/main" id="{5EE504A3-6D65-E479-6107-E0E071554F07}"/>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662CC7A-01FC-4507-A87D-5D15B2A20D04}"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4/24/2024</a:t>
            </a:fld>
            <a:endParaRPr lang="en-US" sz="1200" b="0" i="0" u="none" strike="noStrike" kern="1200" cap="none" spc="0" baseline="0">
              <a:solidFill>
                <a:srgbClr val="000000"/>
              </a:solidFill>
              <a:uFillTx/>
              <a:latin typeface="Calibri"/>
            </a:endParaRPr>
          </a:p>
        </p:txBody>
      </p:sp>
      <p:sp>
        <p:nvSpPr>
          <p:cNvPr id="28" name="Footer Placeholder 3">
            <a:extLst>
              <a:ext uri="{FF2B5EF4-FFF2-40B4-BE49-F238E27FC236}">
                <a16:creationId xmlns:a16="http://schemas.microsoft.com/office/drawing/2014/main" id="{905B1E09-8F5E-A6BC-9888-1719F9E33999}"/>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9" name="Slide Number Placeholder 4">
            <a:extLst>
              <a:ext uri="{FF2B5EF4-FFF2-40B4-BE49-F238E27FC236}">
                <a16:creationId xmlns:a16="http://schemas.microsoft.com/office/drawing/2014/main" id="{878514C9-661F-C471-A159-84C04299286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130604B-DEB5-4E44-9E87-FC855ABBF25A}" type="slidenum">
              <a:t>‹#›</a:t>
            </a:fld>
            <a:endParaRPr lang="en-US" sz="1200" b="0" i="0" u="none" strike="noStrike" kern="1200" cap="none" spc="0" baseline="0">
              <a:solidFill>
                <a:srgbClr val="000000"/>
              </a:solidFill>
              <a:uFillTx/>
              <a:latin typeface="Calibri"/>
            </a:endParaRPr>
          </a:p>
        </p:txBody>
      </p:sp>
      <p:sp>
        <p:nvSpPr>
          <p:cNvPr id="30" name="Header Placeholder 1">
            <a:extLst>
              <a:ext uri="{FF2B5EF4-FFF2-40B4-BE49-F238E27FC236}">
                <a16:creationId xmlns:a16="http://schemas.microsoft.com/office/drawing/2014/main" id="{16336222-5456-9868-26A0-E5057C6F2E33}"/>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1" name="Date Placeholder 2">
            <a:extLst>
              <a:ext uri="{FF2B5EF4-FFF2-40B4-BE49-F238E27FC236}">
                <a16:creationId xmlns:a16="http://schemas.microsoft.com/office/drawing/2014/main" id="{AC144970-C0B3-ED6A-67F4-C7F21080A4E4}"/>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497F012-8076-4027-97C7-65DF307DDD69}"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4/24/2024</a:t>
            </a:fld>
            <a:endParaRPr lang="en-US" sz="1200" b="0" i="0" u="none" strike="noStrike" kern="1200" cap="none" spc="0" baseline="0">
              <a:solidFill>
                <a:srgbClr val="000000"/>
              </a:solidFill>
              <a:uFillTx/>
              <a:latin typeface="Calibri"/>
            </a:endParaRPr>
          </a:p>
        </p:txBody>
      </p:sp>
      <p:sp>
        <p:nvSpPr>
          <p:cNvPr id="32" name="Footer Placeholder 3">
            <a:extLst>
              <a:ext uri="{FF2B5EF4-FFF2-40B4-BE49-F238E27FC236}">
                <a16:creationId xmlns:a16="http://schemas.microsoft.com/office/drawing/2014/main" id="{A1152C14-E530-09E6-9A6F-6D35B0F3A389}"/>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3" name="Slide Number Placeholder 4">
            <a:extLst>
              <a:ext uri="{FF2B5EF4-FFF2-40B4-BE49-F238E27FC236}">
                <a16:creationId xmlns:a16="http://schemas.microsoft.com/office/drawing/2014/main" id="{CA546D3E-7F8D-5449-A8B6-38119A4F49F4}"/>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163315C-E108-44C1-AA9D-805D4CC923FC}" type="slidenum">
              <a:t>‹#›</a:t>
            </a:fld>
            <a:endParaRPr lang="en-US" sz="1200" b="0" i="0" u="none" strike="noStrike" kern="1200" cap="none" spc="0" baseline="0">
              <a:solidFill>
                <a:srgbClr val="000000"/>
              </a:solidFill>
              <a:uFillTx/>
              <a:latin typeface="Calibri"/>
            </a:endParaRPr>
          </a:p>
        </p:txBody>
      </p:sp>
      <p:sp>
        <p:nvSpPr>
          <p:cNvPr id="34" name="Header Placeholder 1">
            <a:extLst>
              <a:ext uri="{FF2B5EF4-FFF2-40B4-BE49-F238E27FC236}">
                <a16:creationId xmlns:a16="http://schemas.microsoft.com/office/drawing/2014/main" id="{7B7BED6F-9D3A-90F2-5940-F79C890C410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5" name="Date Placeholder 2">
            <a:extLst>
              <a:ext uri="{FF2B5EF4-FFF2-40B4-BE49-F238E27FC236}">
                <a16:creationId xmlns:a16="http://schemas.microsoft.com/office/drawing/2014/main" id="{88F62A50-E981-CE72-13D9-3F55BD65B296}"/>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A3CBFA1-79D8-440E-8C6C-67148732CBBC}"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4/24/2024</a:t>
            </a:fld>
            <a:endParaRPr lang="en-US" sz="1200" b="0" i="0" u="none" strike="noStrike" kern="1200" cap="none" spc="0" baseline="0">
              <a:solidFill>
                <a:srgbClr val="000000"/>
              </a:solidFill>
              <a:uFillTx/>
              <a:latin typeface="Calibri"/>
            </a:endParaRPr>
          </a:p>
        </p:txBody>
      </p:sp>
      <p:sp>
        <p:nvSpPr>
          <p:cNvPr id="36" name="Footer Placeholder 3">
            <a:extLst>
              <a:ext uri="{FF2B5EF4-FFF2-40B4-BE49-F238E27FC236}">
                <a16:creationId xmlns:a16="http://schemas.microsoft.com/office/drawing/2014/main" id="{060DA2E1-BC55-A143-041D-A82D5552F1DA}"/>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7" name="Slide Number Placeholder 4">
            <a:extLst>
              <a:ext uri="{FF2B5EF4-FFF2-40B4-BE49-F238E27FC236}">
                <a16:creationId xmlns:a16="http://schemas.microsoft.com/office/drawing/2014/main" id="{04B9D5A2-E68F-D307-7957-0BAF00D211B8}"/>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C65A990-D0BE-4A90-A060-95864CE2084A}"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4796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1A251-CF0C-3B90-6907-4DEED4658FE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4A9DA4BD-2683-8E7E-1A69-E85B2093382A}"/>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F6283422-47CF-4199-BC67-42FD8F8C161B}" type="datetime1">
              <a:rPr lang="en-US"/>
              <a:pPr lvl="0"/>
              <a:t>4/24/2024</a:t>
            </a:fld>
            <a:endParaRPr lang="en-US"/>
          </a:p>
        </p:txBody>
      </p:sp>
      <p:sp>
        <p:nvSpPr>
          <p:cNvPr id="4" name="Slide Image Placeholder 3">
            <a:extLst>
              <a:ext uri="{FF2B5EF4-FFF2-40B4-BE49-F238E27FC236}">
                <a16:creationId xmlns:a16="http://schemas.microsoft.com/office/drawing/2014/main" id="{472C755A-8D76-4046-75E4-035B51A61641}"/>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A4B8DD90-1B25-723B-DD2F-DC19D12455DE}"/>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4EF61258-3F4A-7910-ADC7-2C5A0C2D1C53}"/>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F5FA2DF8-8B9E-3C95-50F7-B0828BF87A76}"/>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5748F2D-2931-4CE2-8B27-1CC7FC6514F3}" type="slidenum">
              <a:t>‹#›</a:t>
            </a:fld>
            <a:endParaRPr lang="en-US"/>
          </a:p>
        </p:txBody>
      </p:sp>
      <p:sp>
        <p:nvSpPr>
          <p:cNvPr id="8" name="Header Placeholder 1">
            <a:extLst>
              <a:ext uri="{FF2B5EF4-FFF2-40B4-BE49-F238E27FC236}">
                <a16:creationId xmlns:a16="http://schemas.microsoft.com/office/drawing/2014/main" id="{05E89C8C-19E5-C1C1-DF07-8F3256533EE0}"/>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9" name="Date Placeholder 2">
            <a:extLst>
              <a:ext uri="{FF2B5EF4-FFF2-40B4-BE49-F238E27FC236}">
                <a16:creationId xmlns:a16="http://schemas.microsoft.com/office/drawing/2014/main" id="{260D4610-EA6C-3D05-DAD6-A2128538B6D2}"/>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CD8E980-F880-4FB2-BE87-397CC9713429}" type="datetime1">
              <a:rPr lang="en-US"/>
              <a:pPr lvl="0"/>
              <a:t>4/24/2024</a:t>
            </a:fld>
            <a:endParaRPr lang="en-US"/>
          </a:p>
        </p:txBody>
      </p:sp>
      <p:sp>
        <p:nvSpPr>
          <p:cNvPr id="10" name="Slide Image Placeholder 3">
            <a:extLst>
              <a:ext uri="{FF2B5EF4-FFF2-40B4-BE49-F238E27FC236}">
                <a16:creationId xmlns:a16="http://schemas.microsoft.com/office/drawing/2014/main" id="{BDC13D9F-C9A1-1697-7B01-1180B177A337}"/>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11" name="Notes Placeholder 4">
            <a:extLst>
              <a:ext uri="{FF2B5EF4-FFF2-40B4-BE49-F238E27FC236}">
                <a16:creationId xmlns:a16="http://schemas.microsoft.com/office/drawing/2014/main" id="{4700613A-C224-9496-89F6-8ACF86E03F9D}"/>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5">
            <a:extLst>
              <a:ext uri="{FF2B5EF4-FFF2-40B4-BE49-F238E27FC236}">
                <a16:creationId xmlns:a16="http://schemas.microsoft.com/office/drawing/2014/main" id="{AC73EFFC-F179-049E-D12C-E9D73089E363}"/>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3" name="Slide Number Placeholder 6">
            <a:extLst>
              <a:ext uri="{FF2B5EF4-FFF2-40B4-BE49-F238E27FC236}">
                <a16:creationId xmlns:a16="http://schemas.microsoft.com/office/drawing/2014/main" id="{DC11AED8-0E5D-702E-7AAD-510A1A8EC76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EC3834F2-FE9A-461A-95FC-BD3E75AD1781}" type="slidenum">
              <a:t>‹#›</a:t>
            </a:fld>
            <a:endParaRPr lang="en-US"/>
          </a:p>
        </p:txBody>
      </p:sp>
      <p:sp>
        <p:nvSpPr>
          <p:cNvPr id="14" name="Header Placeholder 1">
            <a:extLst>
              <a:ext uri="{FF2B5EF4-FFF2-40B4-BE49-F238E27FC236}">
                <a16:creationId xmlns:a16="http://schemas.microsoft.com/office/drawing/2014/main" id="{C5FCFFCA-FFC3-92EA-BBBA-F904C1243B0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5" name="Date Placeholder 2">
            <a:extLst>
              <a:ext uri="{FF2B5EF4-FFF2-40B4-BE49-F238E27FC236}">
                <a16:creationId xmlns:a16="http://schemas.microsoft.com/office/drawing/2014/main" id="{6CEECA11-A8FE-9991-74D3-2CA66A0BE423}"/>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098A85D8-A0D2-4A4B-A356-58D0DDE8ABBC}" type="datetime1">
              <a:rPr lang="en-US"/>
              <a:pPr lvl="0"/>
              <a:t>4/24/2024</a:t>
            </a:fld>
            <a:endParaRPr lang="en-US"/>
          </a:p>
        </p:txBody>
      </p:sp>
      <p:sp>
        <p:nvSpPr>
          <p:cNvPr id="16" name="Slide Image Placeholder 3">
            <a:extLst>
              <a:ext uri="{FF2B5EF4-FFF2-40B4-BE49-F238E27FC236}">
                <a16:creationId xmlns:a16="http://schemas.microsoft.com/office/drawing/2014/main" id="{18B6B777-5E99-8297-E1BC-DF05D6CD5B90}"/>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17" name="Notes Placeholder 4">
            <a:extLst>
              <a:ext uri="{FF2B5EF4-FFF2-40B4-BE49-F238E27FC236}">
                <a16:creationId xmlns:a16="http://schemas.microsoft.com/office/drawing/2014/main" id="{E51B0180-EC61-58BF-B412-5B6DE9181412}"/>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5">
            <a:extLst>
              <a:ext uri="{FF2B5EF4-FFF2-40B4-BE49-F238E27FC236}">
                <a16:creationId xmlns:a16="http://schemas.microsoft.com/office/drawing/2014/main" id="{CC75FC4D-1CB2-2917-03CE-7506EB4F3EE7}"/>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9" name="Slide Number Placeholder 6">
            <a:extLst>
              <a:ext uri="{FF2B5EF4-FFF2-40B4-BE49-F238E27FC236}">
                <a16:creationId xmlns:a16="http://schemas.microsoft.com/office/drawing/2014/main" id="{B9B1CFF3-E088-3067-481B-D9245C859FE2}"/>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00A35F2-6CA8-44A0-921D-083A5AB9C37A}" type="slidenum">
              <a:t>‹#›</a:t>
            </a:fld>
            <a:endParaRPr lang="en-US"/>
          </a:p>
        </p:txBody>
      </p:sp>
      <p:sp>
        <p:nvSpPr>
          <p:cNvPr id="20" name="Header Placeholder 1">
            <a:extLst>
              <a:ext uri="{FF2B5EF4-FFF2-40B4-BE49-F238E27FC236}">
                <a16:creationId xmlns:a16="http://schemas.microsoft.com/office/drawing/2014/main" id="{A3A8A4ED-A12E-056A-228E-6D4CDDB14718}"/>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1" name="Date Placeholder 2">
            <a:extLst>
              <a:ext uri="{FF2B5EF4-FFF2-40B4-BE49-F238E27FC236}">
                <a16:creationId xmlns:a16="http://schemas.microsoft.com/office/drawing/2014/main" id="{8E18764E-85DD-14D6-E2FE-439238FF1AC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83D99DA2-297A-47A7-80C3-A13696325537}" type="datetime1">
              <a:rPr lang="en-US"/>
              <a:pPr lvl="0"/>
              <a:t>4/24/2024</a:t>
            </a:fld>
            <a:endParaRPr lang="en-US"/>
          </a:p>
        </p:txBody>
      </p:sp>
      <p:sp>
        <p:nvSpPr>
          <p:cNvPr id="22" name="Slide Image Placeholder 3">
            <a:extLst>
              <a:ext uri="{FF2B5EF4-FFF2-40B4-BE49-F238E27FC236}">
                <a16:creationId xmlns:a16="http://schemas.microsoft.com/office/drawing/2014/main" id="{235171F3-272F-E1D4-FD64-19359AC43F75}"/>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23" name="Notes Placeholder 4">
            <a:extLst>
              <a:ext uri="{FF2B5EF4-FFF2-40B4-BE49-F238E27FC236}">
                <a16:creationId xmlns:a16="http://schemas.microsoft.com/office/drawing/2014/main" id="{1EF75B25-3323-62FE-A155-81F968684B36}"/>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Footer Placeholder 5">
            <a:extLst>
              <a:ext uri="{FF2B5EF4-FFF2-40B4-BE49-F238E27FC236}">
                <a16:creationId xmlns:a16="http://schemas.microsoft.com/office/drawing/2014/main" id="{C228C9F8-6861-D829-0655-6E01CC3C0182}"/>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5" name="Slide Number Placeholder 6">
            <a:extLst>
              <a:ext uri="{FF2B5EF4-FFF2-40B4-BE49-F238E27FC236}">
                <a16:creationId xmlns:a16="http://schemas.microsoft.com/office/drawing/2014/main" id="{16087BCA-17EE-6DEA-4A80-2F5C7577A870}"/>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0F9B1CA-7454-4241-B80F-55A7FFC7A4CB}" type="slidenum">
              <a:t>‹#›</a:t>
            </a:fld>
            <a:endParaRPr lang="en-US"/>
          </a:p>
        </p:txBody>
      </p:sp>
      <p:sp>
        <p:nvSpPr>
          <p:cNvPr id="26" name="Header Placeholder 1">
            <a:extLst>
              <a:ext uri="{FF2B5EF4-FFF2-40B4-BE49-F238E27FC236}">
                <a16:creationId xmlns:a16="http://schemas.microsoft.com/office/drawing/2014/main" id="{1FE14839-984B-5BA0-F74E-7A294164C677}"/>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7" name="Date Placeholder 2">
            <a:extLst>
              <a:ext uri="{FF2B5EF4-FFF2-40B4-BE49-F238E27FC236}">
                <a16:creationId xmlns:a16="http://schemas.microsoft.com/office/drawing/2014/main" id="{90499F86-E526-FADF-5D73-81C42359C490}"/>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9B097A52-5460-49A4-A45B-CCEA503B020C}" type="datetime1">
              <a:rPr lang="en-US"/>
              <a:pPr lvl="0"/>
              <a:t>4/24/2024</a:t>
            </a:fld>
            <a:endParaRPr lang="en-US"/>
          </a:p>
        </p:txBody>
      </p:sp>
      <p:sp>
        <p:nvSpPr>
          <p:cNvPr id="28" name="Slide Image Placeholder 3">
            <a:extLst>
              <a:ext uri="{FF2B5EF4-FFF2-40B4-BE49-F238E27FC236}">
                <a16:creationId xmlns:a16="http://schemas.microsoft.com/office/drawing/2014/main" id="{363B7831-CCBE-76FF-DBEF-DCDBF855EBEB}"/>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29" name="Notes Placeholder 4">
            <a:extLst>
              <a:ext uri="{FF2B5EF4-FFF2-40B4-BE49-F238E27FC236}">
                <a16:creationId xmlns:a16="http://schemas.microsoft.com/office/drawing/2014/main" id="{377717C4-99D2-E95F-84E6-F0F82B78F3EB}"/>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Footer Placeholder 5">
            <a:extLst>
              <a:ext uri="{FF2B5EF4-FFF2-40B4-BE49-F238E27FC236}">
                <a16:creationId xmlns:a16="http://schemas.microsoft.com/office/drawing/2014/main" id="{72620180-9335-E2CB-84F0-8E1CFECF96E1}"/>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1" name="Slide Number Placeholder 6">
            <a:extLst>
              <a:ext uri="{FF2B5EF4-FFF2-40B4-BE49-F238E27FC236}">
                <a16:creationId xmlns:a16="http://schemas.microsoft.com/office/drawing/2014/main" id="{10B54AD5-7761-8E55-7465-FB04734EA735}"/>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CA3BF780-438B-4BE2-AD81-3BAD7F6847FB}" type="slidenum">
              <a:t>‹#›</a:t>
            </a:fld>
            <a:endParaRPr lang="en-US"/>
          </a:p>
        </p:txBody>
      </p:sp>
      <p:sp>
        <p:nvSpPr>
          <p:cNvPr id="32" name="Header Placeholder 1">
            <a:extLst>
              <a:ext uri="{FF2B5EF4-FFF2-40B4-BE49-F238E27FC236}">
                <a16:creationId xmlns:a16="http://schemas.microsoft.com/office/drawing/2014/main" id="{565DC443-2A70-5289-4FCB-7418BF429AA7}"/>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3" name="Date Placeholder 2">
            <a:extLst>
              <a:ext uri="{FF2B5EF4-FFF2-40B4-BE49-F238E27FC236}">
                <a16:creationId xmlns:a16="http://schemas.microsoft.com/office/drawing/2014/main" id="{E24576AD-1EDF-4476-46F0-4917E32DF12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5AEFED38-C627-45E1-8992-5746EE4846B5}" type="datetime1">
              <a:rPr lang="en-US"/>
              <a:pPr lvl="0"/>
              <a:t>4/24/2024</a:t>
            </a:fld>
            <a:endParaRPr lang="en-US"/>
          </a:p>
        </p:txBody>
      </p:sp>
      <p:sp>
        <p:nvSpPr>
          <p:cNvPr id="34" name="Slide Image Placeholder 3">
            <a:extLst>
              <a:ext uri="{FF2B5EF4-FFF2-40B4-BE49-F238E27FC236}">
                <a16:creationId xmlns:a16="http://schemas.microsoft.com/office/drawing/2014/main" id="{2AC5826A-53FE-E438-95BF-2EBFB3365857}"/>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35" name="Notes Placeholder 4">
            <a:extLst>
              <a:ext uri="{FF2B5EF4-FFF2-40B4-BE49-F238E27FC236}">
                <a16:creationId xmlns:a16="http://schemas.microsoft.com/office/drawing/2014/main" id="{80140C4E-C05F-F914-A3A7-AB9974DD3B3F}"/>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er Placeholder 5">
            <a:extLst>
              <a:ext uri="{FF2B5EF4-FFF2-40B4-BE49-F238E27FC236}">
                <a16:creationId xmlns:a16="http://schemas.microsoft.com/office/drawing/2014/main" id="{741C653E-FDF6-5DF9-714F-252A63F620CB}"/>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7" name="Slide Number Placeholder 6">
            <a:extLst>
              <a:ext uri="{FF2B5EF4-FFF2-40B4-BE49-F238E27FC236}">
                <a16:creationId xmlns:a16="http://schemas.microsoft.com/office/drawing/2014/main" id="{B62BA509-83FD-9180-FC5C-A76BCEDF07B3}"/>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F0FC1659-A2CA-4F1D-8011-90859D585D1A}" type="slidenum">
              <a:t>‹#›</a:t>
            </a:fld>
            <a:endParaRPr lang="en-US"/>
          </a:p>
        </p:txBody>
      </p:sp>
      <p:sp>
        <p:nvSpPr>
          <p:cNvPr id="38" name="Header Placeholder 1">
            <a:extLst>
              <a:ext uri="{FF2B5EF4-FFF2-40B4-BE49-F238E27FC236}">
                <a16:creationId xmlns:a16="http://schemas.microsoft.com/office/drawing/2014/main" id="{087D6D34-4057-53AC-13DC-15873C77DA00}"/>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9" name="Date Placeholder 2">
            <a:extLst>
              <a:ext uri="{FF2B5EF4-FFF2-40B4-BE49-F238E27FC236}">
                <a16:creationId xmlns:a16="http://schemas.microsoft.com/office/drawing/2014/main" id="{0EC1CF74-C4AF-F424-C797-3CA4A34CE585}"/>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85928CB6-11F9-4A66-9F3C-C8EF686178FF}" type="datetime1">
              <a:rPr lang="en-US"/>
              <a:pPr lvl="0"/>
              <a:t>4/24/2024</a:t>
            </a:fld>
            <a:endParaRPr lang="en-US"/>
          </a:p>
        </p:txBody>
      </p:sp>
      <p:sp>
        <p:nvSpPr>
          <p:cNvPr id="40" name="Slide Image Placeholder 3">
            <a:extLst>
              <a:ext uri="{FF2B5EF4-FFF2-40B4-BE49-F238E27FC236}">
                <a16:creationId xmlns:a16="http://schemas.microsoft.com/office/drawing/2014/main" id="{EC1696B8-A674-74CC-6016-FECDEFCD256E}"/>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41" name="Notes Placeholder 4">
            <a:extLst>
              <a:ext uri="{FF2B5EF4-FFF2-40B4-BE49-F238E27FC236}">
                <a16:creationId xmlns:a16="http://schemas.microsoft.com/office/drawing/2014/main" id="{727D3811-49EE-176F-E406-9EAEEF1CF5C0}"/>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Footer Placeholder 5">
            <a:extLst>
              <a:ext uri="{FF2B5EF4-FFF2-40B4-BE49-F238E27FC236}">
                <a16:creationId xmlns:a16="http://schemas.microsoft.com/office/drawing/2014/main" id="{B6B44A3B-5400-F7A5-A04A-26AD1BA10D6C}"/>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3" name="Slide Number Placeholder 6">
            <a:extLst>
              <a:ext uri="{FF2B5EF4-FFF2-40B4-BE49-F238E27FC236}">
                <a16:creationId xmlns:a16="http://schemas.microsoft.com/office/drawing/2014/main" id="{BC61C168-B44A-30F1-DEE5-F76AA806D5AF}"/>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7560858-A624-4BDD-9E5C-6E856A83E66D}" type="slidenum">
              <a:t>‹#›</a:t>
            </a:fld>
            <a:endParaRPr lang="en-US"/>
          </a:p>
        </p:txBody>
      </p:sp>
      <p:sp>
        <p:nvSpPr>
          <p:cNvPr id="44" name="Header Placeholder 1">
            <a:extLst>
              <a:ext uri="{FF2B5EF4-FFF2-40B4-BE49-F238E27FC236}">
                <a16:creationId xmlns:a16="http://schemas.microsoft.com/office/drawing/2014/main" id="{82E36B0C-817D-B200-34A4-9F447512FADE}"/>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5" name="Date Placeholder 2">
            <a:extLst>
              <a:ext uri="{FF2B5EF4-FFF2-40B4-BE49-F238E27FC236}">
                <a16:creationId xmlns:a16="http://schemas.microsoft.com/office/drawing/2014/main" id="{A549588C-BE7B-36C6-21E0-002D0AE1DB17}"/>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7230B6CA-0BF2-4901-9DDB-083FC69123E3}" type="datetime1">
              <a:rPr lang="en-US"/>
              <a:pPr lvl="0"/>
              <a:t>4/24/2024</a:t>
            </a:fld>
            <a:endParaRPr lang="en-US"/>
          </a:p>
        </p:txBody>
      </p:sp>
      <p:sp>
        <p:nvSpPr>
          <p:cNvPr id="46" name="Slide Image Placeholder 3">
            <a:extLst>
              <a:ext uri="{FF2B5EF4-FFF2-40B4-BE49-F238E27FC236}">
                <a16:creationId xmlns:a16="http://schemas.microsoft.com/office/drawing/2014/main" id="{4FFD39BD-9EF8-1771-868D-99C1198D00EB}"/>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47" name="Notes Placeholder 4">
            <a:extLst>
              <a:ext uri="{FF2B5EF4-FFF2-40B4-BE49-F238E27FC236}">
                <a16:creationId xmlns:a16="http://schemas.microsoft.com/office/drawing/2014/main" id="{64ADF4D4-1BAF-1937-016F-99F1F18AFD64}"/>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Footer Placeholder 5">
            <a:extLst>
              <a:ext uri="{FF2B5EF4-FFF2-40B4-BE49-F238E27FC236}">
                <a16:creationId xmlns:a16="http://schemas.microsoft.com/office/drawing/2014/main" id="{8FA44D3C-B7DE-1C05-1E8F-AF833B16A03C}"/>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9" name="Slide Number Placeholder 6">
            <a:extLst>
              <a:ext uri="{FF2B5EF4-FFF2-40B4-BE49-F238E27FC236}">
                <a16:creationId xmlns:a16="http://schemas.microsoft.com/office/drawing/2014/main" id="{D08B4BFC-F5ED-EA21-C020-30022F64F358}"/>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230FA69-7926-4575-A1E7-9300989B5B98}" type="slidenum">
              <a:t>‹#›</a:t>
            </a:fld>
            <a:endParaRPr lang="en-US"/>
          </a:p>
        </p:txBody>
      </p:sp>
      <p:sp>
        <p:nvSpPr>
          <p:cNvPr id="50" name="Header Placeholder 1">
            <a:extLst>
              <a:ext uri="{FF2B5EF4-FFF2-40B4-BE49-F238E27FC236}">
                <a16:creationId xmlns:a16="http://schemas.microsoft.com/office/drawing/2014/main" id="{0C8D242D-4DDA-2B59-1D6E-3222097C1BE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51" name="Date Placeholder 2">
            <a:extLst>
              <a:ext uri="{FF2B5EF4-FFF2-40B4-BE49-F238E27FC236}">
                <a16:creationId xmlns:a16="http://schemas.microsoft.com/office/drawing/2014/main" id="{998A78C6-DC44-8F8C-2405-6BBCDE064D0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B06A8E87-3B09-4AD1-BB37-C75C0262B1EC}" type="datetime1">
              <a:rPr lang="en-US"/>
              <a:pPr lvl="0"/>
              <a:t>4/24/2024</a:t>
            </a:fld>
            <a:endParaRPr lang="en-US"/>
          </a:p>
        </p:txBody>
      </p:sp>
      <p:sp>
        <p:nvSpPr>
          <p:cNvPr id="52" name="Slide Image Placeholder 3">
            <a:extLst>
              <a:ext uri="{FF2B5EF4-FFF2-40B4-BE49-F238E27FC236}">
                <a16:creationId xmlns:a16="http://schemas.microsoft.com/office/drawing/2014/main" id="{1D5A69E2-358E-5AEB-6C18-F813137BB405}"/>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53" name="Notes Placeholder 4">
            <a:extLst>
              <a:ext uri="{FF2B5EF4-FFF2-40B4-BE49-F238E27FC236}">
                <a16:creationId xmlns:a16="http://schemas.microsoft.com/office/drawing/2014/main" id="{ADF4283B-C2AC-61C5-8293-F5F498792C94}"/>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Footer Placeholder 5">
            <a:extLst>
              <a:ext uri="{FF2B5EF4-FFF2-40B4-BE49-F238E27FC236}">
                <a16:creationId xmlns:a16="http://schemas.microsoft.com/office/drawing/2014/main" id="{23A0DB03-B9B5-7BF7-E422-218D06ACA8E3}"/>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55" name="Slide Number Placeholder 6">
            <a:extLst>
              <a:ext uri="{FF2B5EF4-FFF2-40B4-BE49-F238E27FC236}">
                <a16:creationId xmlns:a16="http://schemas.microsoft.com/office/drawing/2014/main" id="{6A49DB72-A099-F994-4AF6-BAB4E40FB1B1}"/>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303CD228-03F3-4F87-AA5D-25D74114B337}" type="slidenum">
              <a:t>‹#›</a:t>
            </a:fld>
            <a:endParaRPr lang="en-US"/>
          </a:p>
        </p:txBody>
      </p:sp>
    </p:spTree>
    <p:extLst>
      <p:ext uri="{BB962C8B-B14F-4D97-AF65-F5344CB8AC3E}">
        <p14:creationId xmlns:p14="http://schemas.microsoft.com/office/powerpoint/2010/main" val="906025144"/>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_Imag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2D260F-BD18-4C43-52EB-7AB07F0F9042}"/>
              </a:ext>
            </a:extLst>
          </p:cNvPr>
          <p:cNvSpPr txBox="1">
            <a:spLocks noGrp="1"/>
          </p:cNvSpPr>
          <p:nvPr>
            <p:ph type="body" idx="4294967295"/>
          </p:nvPr>
        </p:nvSpPr>
        <p:spPr>
          <a:xfrm>
            <a:off x="639074" y="1655822"/>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sp>
        <p:nvSpPr>
          <p:cNvPr id="3" name="Text Placeholder 4">
            <a:extLst>
              <a:ext uri="{FF2B5EF4-FFF2-40B4-BE49-F238E27FC236}">
                <a16:creationId xmlns:a16="http://schemas.microsoft.com/office/drawing/2014/main" id="{C842C7FC-2092-512F-B61D-866ECCEE35BA}"/>
              </a:ext>
            </a:extLst>
          </p:cNvPr>
          <p:cNvSpPr txBox="1">
            <a:spLocks noGrp="1"/>
          </p:cNvSpPr>
          <p:nvPr>
            <p:ph type="body" idx="4294967295"/>
          </p:nvPr>
        </p:nvSpPr>
        <p:spPr>
          <a:xfrm>
            <a:off x="639074" y="4670398"/>
            <a:ext cx="10515600"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59253D94-3AEE-C081-3F31-D32EC58F4843}"/>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Footer Placeholder 5">
            <a:extLst>
              <a:ext uri="{FF2B5EF4-FFF2-40B4-BE49-F238E27FC236}">
                <a16:creationId xmlns:a16="http://schemas.microsoft.com/office/drawing/2014/main" id="{AE0A8D8A-C048-B649-15D1-E44EBB327F7C}"/>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000000"/>
                </a:solidFill>
                <a:uFillTx/>
                <a:latin typeface="Calibri"/>
                <a:ea typeface="Calibri" pitchFamily="34"/>
                <a:cs typeface="Calibri" pitchFamily="34"/>
              </a:defRPr>
            </a:lvl1pPr>
          </a:lstStyle>
          <a:p>
            <a:pPr lvl="0"/>
            <a:r>
              <a:rPr lang="en-US"/>
              <a:t>EPAM Proprietary &amp; Confidential.</a:t>
            </a:r>
          </a:p>
        </p:txBody>
      </p:sp>
      <p:sp>
        <p:nvSpPr>
          <p:cNvPr id="6" name="Picture Placeholder 5">
            <a:extLst>
              <a:ext uri="{FF2B5EF4-FFF2-40B4-BE49-F238E27FC236}">
                <a16:creationId xmlns:a16="http://schemas.microsoft.com/office/drawing/2014/main" id="{CD10E151-9871-4486-DC17-8B55F78F2C5B}"/>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pic>
        <p:nvPicPr>
          <p:cNvPr id="7" name="Picture 3">
            <a:extLst>
              <a:ext uri="{FF2B5EF4-FFF2-40B4-BE49-F238E27FC236}">
                <a16:creationId xmlns:a16="http://schemas.microsoft.com/office/drawing/2014/main" id="{830A787A-8450-FC19-B126-5713ABC16880}"/>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4098597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Header_Photo">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512299A-5371-8408-D474-6B5776B8F458}"/>
              </a:ext>
            </a:extLst>
          </p:cNvPr>
          <p:cNvSpPr txBox="1">
            <a:spLocks noGrp="1"/>
          </p:cNvSpPr>
          <p:nvPr>
            <p:ph type="title"/>
          </p:nvPr>
        </p:nvSpPr>
        <p:spPr>
          <a:xfrm>
            <a:off x="639074" y="1793238"/>
            <a:ext cx="5640805" cy="923333"/>
          </a:xfrm>
        </p:spPr>
        <p:txBody>
          <a:bodyPr>
            <a:spAutoFit/>
          </a:bodyPr>
          <a:lstStyle>
            <a:lvl1pPr>
              <a:defRPr sz="6000" b="0">
                <a:solidFill>
                  <a:srgbClr val="FFFFFF"/>
                </a:solidFill>
                <a:latin typeface="Calibri Light" pitchFamily="34"/>
                <a:cs typeface="Calibri Light" pitchFamily="34"/>
              </a:defRPr>
            </a:lvl1pPr>
          </a:lstStyle>
          <a:p>
            <a:pPr lvl="0"/>
            <a:r>
              <a:rPr lang="en-US"/>
              <a:t>Section Header</a:t>
            </a:r>
          </a:p>
        </p:txBody>
      </p:sp>
      <p:sp>
        <p:nvSpPr>
          <p:cNvPr id="3" name="Text Placeholder 4">
            <a:extLst>
              <a:ext uri="{FF2B5EF4-FFF2-40B4-BE49-F238E27FC236}">
                <a16:creationId xmlns:a16="http://schemas.microsoft.com/office/drawing/2014/main" id="{1871CAE7-357C-B20E-4409-E40E0C9DF03E}"/>
              </a:ext>
            </a:extLst>
          </p:cNvPr>
          <p:cNvSpPr txBox="1">
            <a:spLocks noGrp="1"/>
          </p:cNvSpPr>
          <p:nvPr>
            <p:ph type="body" idx="4294967295"/>
          </p:nvPr>
        </p:nvSpPr>
        <p:spPr>
          <a:xfrm>
            <a:off x="639074" y="1336038"/>
            <a:ext cx="498924" cy="307777"/>
          </a:xfrm>
        </p:spPr>
        <p:txBody>
          <a:bodyPr>
            <a:spAutoFit/>
          </a:bodyPr>
          <a:lstStyle>
            <a:lvl1pPr>
              <a:defRPr sz="2000" b="1">
                <a:solidFill>
                  <a:srgbClr val="0047FF"/>
                </a:solidFill>
              </a:defRPr>
            </a:lvl1pPr>
          </a:lstStyle>
          <a:p>
            <a:pPr lvl="0"/>
            <a:r>
              <a:rPr lang="en-US"/>
              <a:t>01</a:t>
            </a:r>
          </a:p>
        </p:txBody>
      </p:sp>
      <p:sp>
        <p:nvSpPr>
          <p:cNvPr id="4" name="Text Placeholder 4">
            <a:extLst>
              <a:ext uri="{FF2B5EF4-FFF2-40B4-BE49-F238E27FC236}">
                <a16:creationId xmlns:a16="http://schemas.microsoft.com/office/drawing/2014/main" id="{F5C22CBC-F934-E0BC-C005-C901D62153B5}"/>
              </a:ext>
            </a:extLst>
          </p:cNvPr>
          <p:cNvSpPr txBox="1">
            <a:spLocks noGrp="1"/>
          </p:cNvSpPr>
          <p:nvPr>
            <p:ph type="body" idx="4294967295"/>
          </p:nvPr>
        </p:nvSpPr>
        <p:spPr>
          <a:xfrm>
            <a:off x="639074" y="3126991"/>
            <a:ext cx="4554534" cy="276999"/>
          </a:xfrm>
        </p:spPr>
        <p:txBody>
          <a:bodyPr>
            <a:spAutoFit/>
          </a:bodyPr>
          <a:lstStyle>
            <a:lvl1pPr>
              <a:defRPr sz="1800">
                <a:latin typeface="Calibri Light" pitchFamily="34"/>
                <a:cs typeface="Calibri Light" pitchFamily="34"/>
              </a:defRPr>
            </a:lvl1pPr>
          </a:lstStyle>
          <a:p>
            <a:pPr lvl="0"/>
            <a:r>
              <a:rPr lang="en-US"/>
              <a:t>Section description</a:t>
            </a:r>
          </a:p>
        </p:txBody>
      </p:sp>
      <p:sp>
        <p:nvSpPr>
          <p:cNvPr id="5" name="Picture Placeholder 2">
            <a:extLst>
              <a:ext uri="{FF2B5EF4-FFF2-40B4-BE49-F238E27FC236}">
                <a16:creationId xmlns:a16="http://schemas.microsoft.com/office/drawing/2014/main" id="{8130CA87-212E-486D-C9C0-29274B9903C7}"/>
              </a:ext>
            </a:extLst>
          </p:cNvPr>
          <p:cNvSpPr txBox="1">
            <a:spLocks noGrp="1"/>
          </p:cNvSpPr>
          <p:nvPr>
            <p:ph type="pic" idx="4294967295"/>
          </p:nvPr>
        </p:nvSpPr>
        <p:spPr>
          <a:xfrm>
            <a:off x="7202902" y="0"/>
            <a:ext cx="4989094" cy="6858000"/>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8235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x_Section_Header_Cool">
    <p:bg>
      <p:bgPr>
        <a:solidFill>
          <a:srgbClr val="FFFFFF"/>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75B6984-2513-D314-2C5F-65068199F91B}"/>
              </a:ext>
            </a:extLst>
          </p:cNvPr>
          <p:cNvSpPr/>
          <p:nvPr/>
        </p:nvSpPr>
        <p:spPr>
          <a:xfrm>
            <a:off x="627058" y="647696"/>
            <a:ext cx="10929932" cy="5562596"/>
          </a:xfrm>
          <a:prstGeom prst="rect">
            <a:avLst/>
          </a:prstGeom>
          <a:gradFill>
            <a:gsLst>
              <a:gs pos="0">
                <a:srgbClr val="0047FF">
                  <a:alpha val="56000"/>
                </a:srgbClr>
              </a:gs>
              <a:gs pos="100000">
                <a:srgbClr val="0047FF">
                  <a:alpha val="36000"/>
                </a:srgbClr>
              </a:gs>
            </a:gsLst>
            <a:path path="circle">
              <a:fillToRect l="100000" t="100000"/>
            </a:path>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FFFFFF"/>
              </a:solidFill>
              <a:uFillTx/>
              <a:latin typeface="Calibri Light" pitchFamily="34"/>
              <a:ea typeface="Human Sans ExtraLight"/>
              <a:cs typeface="Human Sans ExtraLight"/>
            </a:endParaRPr>
          </a:p>
        </p:txBody>
      </p:sp>
      <p:sp>
        <p:nvSpPr>
          <p:cNvPr id="3" name="Text Placeholder 7">
            <a:extLst>
              <a:ext uri="{FF2B5EF4-FFF2-40B4-BE49-F238E27FC236}">
                <a16:creationId xmlns:a16="http://schemas.microsoft.com/office/drawing/2014/main" id="{6FB43BFA-9818-5D7D-A728-259C9CFBE5FA}"/>
              </a:ext>
            </a:extLst>
          </p:cNvPr>
          <p:cNvSpPr txBox="1">
            <a:spLocks noGrp="1"/>
          </p:cNvSpPr>
          <p:nvPr>
            <p:ph type="body" idx="4294967295"/>
          </p:nvPr>
        </p:nvSpPr>
        <p:spPr>
          <a:xfrm>
            <a:off x="1295403" y="2977258"/>
            <a:ext cx="8686800" cy="2692021"/>
          </a:xfrm>
        </p:spPr>
        <p:txBody>
          <a:bodyPr/>
          <a:lstStyle>
            <a:lvl1pPr>
              <a:defRPr sz="1800">
                <a:solidFill>
                  <a:srgbClr val="000000"/>
                </a:solidFill>
                <a:latin typeface="Calibri Light" pitchFamily="34"/>
                <a:cs typeface="Calibri Light" pitchFamily="34"/>
              </a:defRPr>
            </a:lvl1pPr>
          </a:lstStyle>
          <a:p>
            <a:pPr lvl="0"/>
            <a:r>
              <a:rPr lang="en-US"/>
              <a:t>Section description</a:t>
            </a:r>
          </a:p>
        </p:txBody>
      </p:sp>
      <p:sp>
        <p:nvSpPr>
          <p:cNvPr id="4" name="Title 8">
            <a:extLst>
              <a:ext uri="{FF2B5EF4-FFF2-40B4-BE49-F238E27FC236}">
                <a16:creationId xmlns:a16="http://schemas.microsoft.com/office/drawing/2014/main" id="{5984426F-9368-BC88-9191-FDCEFF83BF07}"/>
              </a:ext>
            </a:extLst>
          </p:cNvPr>
          <p:cNvSpPr txBox="1">
            <a:spLocks noGrp="1"/>
          </p:cNvSpPr>
          <p:nvPr>
            <p:ph type="title"/>
          </p:nvPr>
        </p:nvSpPr>
        <p:spPr>
          <a:xfrm>
            <a:off x="1285244" y="1723223"/>
            <a:ext cx="9601200" cy="1212018"/>
          </a:xfrm>
        </p:spPr>
        <p:txBody>
          <a:bodyPr/>
          <a:lstStyle>
            <a:lvl1pPr>
              <a:defRPr sz="6000"/>
            </a:lvl1pPr>
          </a:lstStyle>
          <a:p>
            <a:pPr lvl="0"/>
            <a:r>
              <a:rPr lang="en-US"/>
              <a:t>Section Header</a:t>
            </a:r>
          </a:p>
        </p:txBody>
      </p:sp>
      <p:sp>
        <p:nvSpPr>
          <p:cNvPr id="5" name="Text Placeholder 4">
            <a:extLst>
              <a:ext uri="{FF2B5EF4-FFF2-40B4-BE49-F238E27FC236}">
                <a16:creationId xmlns:a16="http://schemas.microsoft.com/office/drawing/2014/main" id="{CD40ED3F-4450-69C1-55E1-3D359F799670}"/>
              </a:ext>
            </a:extLst>
          </p:cNvPr>
          <p:cNvSpPr txBox="1">
            <a:spLocks noGrp="1"/>
          </p:cNvSpPr>
          <p:nvPr>
            <p:ph type="body" idx="4294967295"/>
          </p:nvPr>
        </p:nvSpPr>
        <p:spPr>
          <a:xfrm>
            <a:off x="1295403" y="1328422"/>
            <a:ext cx="498924" cy="307777"/>
          </a:xfrm>
        </p:spPr>
        <p:txBody>
          <a:bodyPr>
            <a:spAutoFit/>
          </a:bodyPr>
          <a:lstStyle>
            <a:lvl1pPr>
              <a:defRPr sz="2000" b="1">
                <a:solidFill>
                  <a:srgbClr val="000000"/>
                </a:solidFill>
              </a:defRPr>
            </a:lvl1pPr>
          </a:lstStyle>
          <a:p>
            <a:pPr lvl="0"/>
            <a:r>
              <a:rPr lang="en-US"/>
              <a:t>01</a:t>
            </a:r>
          </a:p>
        </p:txBody>
      </p:sp>
      <p:sp>
        <p:nvSpPr>
          <p:cNvPr id="6" name="TextBox 2">
            <a:extLst>
              <a:ext uri="{FF2B5EF4-FFF2-40B4-BE49-F238E27FC236}">
                <a16:creationId xmlns:a16="http://schemas.microsoft.com/office/drawing/2014/main" id="{084C202E-4B78-83AB-CA66-3D180AD2ED6E}"/>
              </a:ext>
            </a:extLst>
          </p:cNvPr>
          <p:cNvSpPr txBox="1"/>
          <p:nvPr/>
        </p:nvSpPr>
        <p:spPr>
          <a:xfrm>
            <a:off x="1066803" y="985522"/>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350304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x_Section_Header_Cool">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1BC4352C-9583-879B-42C9-9ADB06CF1510}"/>
              </a:ext>
            </a:extLst>
          </p:cNvPr>
          <p:cNvSpPr txBox="1">
            <a:spLocks noGrp="1"/>
          </p:cNvSpPr>
          <p:nvPr>
            <p:ph type="body" idx="4294967295"/>
          </p:nvPr>
        </p:nvSpPr>
        <p:spPr>
          <a:xfrm>
            <a:off x="1295403" y="2977258"/>
            <a:ext cx="8686800" cy="2692021"/>
          </a:xfrm>
        </p:spPr>
        <p:txBody>
          <a:bodyPr/>
          <a:lstStyle>
            <a:lvl1pPr>
              <a:defRPr sz="1800">
                <a:solidFill>
                  <a:srgbClr val="000000"/>
                </a:solidFill>
                <a:latin typeface="Calibri Light" pitchFamily="34"/>
                <a:cs typeface="Calibri Light" pitchFamily="34"/>
              </a:defRPr>
            </a:lvl1pPr>
          </a:lstStyle>
          <a:p>
            <a:pPr lvl="0"/>
            <a:r>
              <a:rPr lang="en-US"/>
              <a:t>Section description</a:t>
            </a:r>
          </a:p>
        </p:txBody>
      </p:sp>
      <p:sp>
        <p:nvSpPr>
          <p:cNvPr id="3" name="Title 8">
            <a:extLst>
              <a:ext uri="{FF2B5EF4-FFF2-40B4-BE49-F238E27FC236}">
                <a16:creationId xmlns:a16="http://schemas.microsoft.com/office/drawing/2014/main" id="{59D1145F-02FC-A9D3-C527-8A57925CB733}"/>
              </a:ext>
            </a:extLst>
          </p:cNvPr>
          <p:cNvSpPr txBox="1">
            <a:spLocks noGrp="1"/>
          </p:cNvSpPr>
          <p:nvPr>
            <p:ph type="title"/>
          </p:nvPr>
        </p:nvSpPr>
        <p:spPr>
          <a:xfrm>
            <a:off x="1285244" y="1723223"/>
            <a:ext cx="9601200" cy="1212018"/>
          </a:xfrm>
        </p:spPr>
        <p:txBody>
          <a:bodyPr/>
          <a:lstStyle>
            <a:lvl1pPr>
              <a:defRPr sz="6000"/>
            </a:lvl1pPr>
          </a:lstStyle>
          <a:p>
            <a:pPr lvl="0"/>
            <a:r>
              <a:rPr lang="en-US"/>
              <a:t>Section Header</a:t>
            </a:r>
          </a:p>
        </p:txBody>
      </p:sp>
      <p:sp>
        <p:nvSpPr>
          <p:cNvPr id="4" name="Text Placeholder 4">
            <a:extLst>
              <a:ext uri="{FF2B5EF4-FFF2-40B4-BE49-F238E27FC236}">
                <a16:creationId xmlns:a16="http://schemas.microsoft.com/office/drawing/2014/main" id="{D54B0084-4429-C3D9-87B5-2B05759093A3}"/>
              </a:ext>
            </a:extLst>
          </p:cNvPr>
          <p:cNvSpPr txBox="1">
            <a:spLocks noGrp="1"/>
          </p:cNvSpPr>
          <p:nvPr>
            <p:ph type="body" idx="4294967295"/>
          </p:nvPr>
        </p:nvSpPr>
        <p:spPr>
          <a:xfrm>
            <a:off x="1295403" y="1328422"/>
            <a:ext cx="498924" cy="307777"/>
          </a:xfrm>
        </p:spPr>
        <p:txBody>
          <a:bodyPr>
            <a:spAutoFit/>
          </a:bodyPr>
          <a:lstStyle>
            <a:lvl1pPr>
              <a:defRPr sz="2000" b="1">
                <a:solidFill>
                  <a:srgbClr val="000000"/>
                </a:solidFill>
              </a:defRPr>
            </a:lvl1pPr>
          </a:lstStyle>
          <a:p>
            <a:pPr lvl="0"/>
            <a:r>
              <a:rPr lang="en-US"/>
              <a:t>01</a:t>
            </a:r>
          </a:p>
        </p:txBody>
      </p:sp>
      <p:sp>
        <p:nvSpPr>
          <p:cNvPr id="5" name="TextBox 2">
            <a:extLst>
              <a:ext uri="{FF2B5EF4-FFF2-40B4-BE49-F238E27FC236}">
                <a16:creationId xmlns:a16="http://schemas.microsoft.com/office/drawing/2014/main" id="{7BB6C4AA-5368-0B51-2F9B-25CA424D0BED}"/>
              </a:ext>
            </a:extLst>
          </p:cNvPr>
          <p:cNvSpPr txBox="1"/>
          <p:nvPr/>
        </p:nvSpPr>
        <p:spPr>
          <a:xfrm>
            <a:off x="1066803" y="985522"/>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3120279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D037-1C54-EBCA-3AAB-B2770ADBB890}"/>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602E73BF-ABF2-D736-82E7-0318F9508DA6}"/>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4803645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BA5F-0C61-06C3-1D1D-71358CB96A0A}"/>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F5B04DD2-343E-CA4B-7585-8500EA12D975}"/>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
        <p:nvSpPr>
          <p:cNvPr id="4" name="Text Placeholder 8">
            <a:extLst>
              <a:ext uri="{FF2B5EF4-FFF2-40B4-BE49-F238E27FC236}">
                <a16:creationId xmlns:a16="http://schemas.microsoft.com/office/drawing/2014/main" id="{0D92CF9D-642E-5781-A2AF-D28EAA136192}"/>
              </a:ext>
            </a:extLst>
          </p:cNvPr>
          <p:cNvSpPr txBox="1">
            <a:spLocks noGrp="1"/>
          </p:cNvSpPr>
          <p:nvPr>
            <p:ph type="body" idx="4294967295"/>
          </p:nvPr>
        </p:nvSpPr>
        <p:spPr>
          <a:xfrm>
            <a:off x="627058" y="1211250"/>
            <a:ext cx="10929932" cy="480060"/>
          </a:xfrm>
        </p:spPr>
        <p:txBody>
          <a:bodyPr/>
          <a:lstStyle>
            <a:lvl1pPr>
              <a:spcBef>
                <a:spcPts val="0"/>
              </a:spcBef>
              <a:defRPr>
                <a:solidFill>
                  <a:srgbClr val="000000"/>
                </a:solidFill>
                <a:latin typeface="Calibri" pitchFamily="34"/>
              </a:defRPr>
            </a:lvl1pPr>
          </a:lstStyle>
          <a:p>
            <a:pPr lvl="0"/>
            <a:r>
              <a:rPr lang="en-US"/>
              <a:t>Lorem ipsum nibh commodo aenean leo porta duis magna felis bibendum tempor.</a:t>
            </a:r>
          </a:p>
        </p:txBody>
      </p:sp>
    </p:spTree>
    <p:extLst>
      <p:ext uri="{BB962C8B-B14F-4D97-AF65-F5344CB8AC3E}">
        <p14:creationId xmlns:p14="http://schemas.microsoft.com/office/powerpoint/2010/main" val="2270573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46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section_Divider">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9E81866-47E7-B74F-4AFB-C5CD5FA76D80}"/>
              </a:ext>
            </a:extLst>
          </p:cNvPr>
          <p:cNvSpPr txBox="1">
            <a:spLocks noGrp="1"/>
          </p:cNvSpPr>
          <p:nvPr>
            <p:ph type="title"/>
          </p:nvPr>
        </p:nvSpPr>
        <p:spPr>
          <a:xfrm>
            <a:off x="639074" y="1968913"/>
            <a:ext cx="10917926" cy="2031321"/>
          </a:xfrm>
        </p:spPr>
        <p:txBody>
          <a:bodyPr>
            <a:spAutoFit/>
          </a:bodyPr>
          <a:lstStyle>
            <a:lvl1pPr>
              <a:defRPr sz="6600" b="0">
                <a:latin typeface="Calibri Light" pitchFamily="34"/>
                <a:cs typeface="Calibri Light" pitchFamily="34"/>
              </a:defRPr>
            </a:lvl1pPr>
          </a:lstStyle>
          <a:p>
            <a:pPr lvl="0"/>
            <a:r>
              <a:rPr lang="en-US"/>
              <a:t>Sometimes You Want to Use a </a:t>
            </a:r>
            <a:br>
              <a:rPr lang="en-US"/>
            </a:br>
            <a:r>
              <a:rPr lang="en-US"/>
              <a:t>Subsection Divider</a:t>
            </a:r>
          </a:p>
        </p:txBody>
      </p:sp>
      <p:sp>
        <p:nvSpPr>
          <p:cNvPr id="3" name="Text Placeholder 4">
            <a:extLst>
              <a:ext uri="{FF2B5EF4-FFF2-40B4-BE49-F238E27FC236}">
                <a16:creationId xmlns:a16="http://schemas.microsoft.com/office/drawing/2014/main" id="{2F7195A8-1335-BDBC-9BC6-604D66FDCFAE}"/>
              </a:ext>
            </a:extLst>
          </p:cNvPr>
          <p:cNvSpPr txBox="1">
            <a:spLocks noGrp="1"/>
          </p:cNvSpPr>
          <p:nvPr>
            <p:ph type="body" idx="4294967295"/>
          </p:nvPr>
        </p:nvSpPr>
        <p:spPr>
          <a:xfrm>
            <a:off x="639074" y="4784232"/>
            <a:ext cx="4757678" cy="492440"/>
          </a:xfrm>
        </p:spPr>
        <p:txBody>
          <a:bodyPr>
            <a:spAutoFit/>
          </a:bodyPr>
          <a:lstStyle>
            <a:lvl1pPr>
              <a:defRPr sz="1600">
                <a:latin typeface="Calibri Light" pitchFamily="34"/>
                <a:cs typeface="Calibri Light" pitchFamily="34"/>
              </a:defRPr>
            </a:lvl1pPr>
          </a:lstStyle>
          <a:p>
            <a:pPr lvl="0"/>
            <a:r>
              <a:rPr lang="en-US"/>
              <a:t>This slide can serve you well. It even has a space for a little something under the title.</a:t>
            </a:r>
          </a:p>
        </p:txBody>
      </p:sp>
      <p:sp>
        <p:nvSpPr>
          <p:cNvPr id="4" name="Text Placeholder 4">
            <a:extLst>
              <a:ext uri="{FF2B5EF4-FFF2-40B4-BE49-F238E27FC236}">
                <a16:creationId xmlns:a16="http://schemas.microsoft.com/office/drawing/2014/main" id="{4C6CE084-2852-6A48-1CFA-A8C549F89A04}"/>
              </a:ext>
            </a:extLst>
          </p:cNvPr>
          <p:cNvSpPr txBox="1">
            <a:spLocks noGrp="1"/>
          </p:cNvSpPr>
          <p:nvPr>
            <p:ph type="body" idx="4294967295"/>
          </p:nvPr>
        </p:nvSpPr>
        <p:spPr>
          <a:xfrm>
            <a:off x="639074" y="1071877"/>
            <a:ext cx="498924" cy="307777"/>
          </a:xfrm>
        </p:spPr>
        <p:txBody>
          <a:bodyPr>
            <a:spAutoFit/>
          </a:bodyPr>
          <a:lstStyle>
            <a:lvl1pPr>
              <a:defRPr sz="2000" b="1">
                <a:solidFill>
                  <a:srgbClr val="0047FF"/>
                </a:solidFill>
              </a:defRPr>
            </a:lvl1pPr>
          </a:lstStyle>
          <a:p>
            <a:pPr lvl="0"/>
            <a:r>
              <a:rPr lang="en-US"/>
              <a:t>01</a:t>
            </a:r>
          </a:p>
        </p:txBody>
      </p:sp>
      <p:sp>
        <p:nvSpPr>
          <p:cNvPr id="5" name="Text Placeholder 4">
            <a:extLst>
              <a:ext uri="{FF2B5EF4-FFF2-40B4-BE49-F238E27FC236}">
                <a16:creationId xmlns:a16="http://schemas.microsoft.com/office/drawing/2014/main" id="{0304E73E-C204-5B61-12F2-CE8013F8DDCC}"/>
              </a:ext>
            </a:extLst>
          </p:cNvPr>
          <p:cNvSpPr txBox="1">
            <a:spLocks noGrp="1"/>
          </p:cNvSpPr>
          <p:nvPr>
            <p:ph type="body" idx="4294967295"/>
          </p:nvPr>
        </p:nvSpPr>
        <p:spPr>
          <a:xfrm>
            <a:off x="639074" y="1563806"/>
            <a:ext cx="3732909" cy="153884"/>
          </a:xfrm>
        </p:spPr>
        <p:txBody>
          <a:bodyPr>
            <a:spAutoFit/>
          </a:bodyPr>
          <a:lstStyle>
            <a:lvl1pPr>
              <a:spcBef>
                <a:spcPts val="0"/>
              </a:spcBef>
              <a:defRPr sz="1000" b="1" spc="300">
                <a:solidFill>
                  <a:srgbClr val="000000"/>
                </a:solidFill>
                <a:latin typeface="Calibri" pitchFamily="34"/>
              </a:defRPr>
            </a:lvl1pPr>
          </a:lstStyle>
          <a:p>
            <a:pPr lvl="0"/>
            <a:r>
              <a:rPr lang="en-US"/>
              <a:t>SECTION TITLE</a:t>
            </a:r>
          </a:p>
        </p:txBody>
      </p:sp>
    </p:spTree>
    <p:extLst>
      <p:ext uri="{BB962C8B-B14F-4D97-AF65-F5344CB8AC3E}">
        <p14:creationId xmlns:p14="http://schemas.microsoft.com/office/powerpoint/2010/main" val="4282884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allout_Text_A">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4D699696-BD3E-1616-FBB9-FA1C7333547A}"/>
              </a:ext>
            </a:extLst>
          </p:cNvPr>
          <p:cNvSpPr/>
          <p:nvPr/>
        </p:nvSpPr>
        <p:spPr>
          <a:xfrm>
            <a:off x="6096003" y="0"/>
            <a:ext cx="6096003" cy="6858000"/>
          </a:xfrm>
          <a:prstGeom prst="rect">
            <a:avLst/>
          </a:prstGeom>
          <a:solidFill>
            <a:srgbClr val="FBFAFA"/>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BFAFA"/>
              </a:solidFill>
              <a:uFillTx/>
              <a:latin typeface="Calibri Light" pitchFamily="34"/>
              <a:ea typeface="Human Sans ExtraLight"/>
              <a:cs typeface="Human Sans ExtraLight"/>
            </a:endParaRPr>
          </a:p>
        </p:txBody>
      </p:sp>
      <p:sp>
        <p:nvSpPr>
          <p:cNvPr id="3" name="Title 2">
            <a:extLst>
              <a:ext uri="{FF2B5EF4-FFF2-40B4-BE49-F238E27FC236}">
                <a16:creationId xmlns:a16="http://schemas.microsoft.com/office/drawing/2014/main" id="{948549EB-623F-03C1-0080-9D475FDC894B}"/>
              </a:ext>
            </a:extLst>
          </p:cNvPr>
          <p:cNvSpPr txBox="1">
            <a:spLocks noGrp="1"/>
          </p:cNvSpPr>
          <p:nvPr>
            <p:ph type="title"/>
          </p:nvPr>
        </p:nvSpPr>
        <p:spPr>
          <a:xfrm>
            <a:off x="627058" y="1739152"/>
            <a:ext cx="5333996" cy="2769991"/>
          </a:xfrm>
        </p:spPr>
        <p:txBody>
          <a:bodyPr>
            <a:spAutoFit/>
          </a:bodyPr>
          <a:lstStyle>
            <a:lvl1pPr>
              <a:defRPr sz="6000" b="0">
                <a:latin typeface="Calibri Light" pitchFamily="34"/>
                <a:cs typeface="Calibri Light" pitchFamily="34"/>
              </a:defRPr>
            </a:lvl1pPr>
          </a:lstStyle>
          <a:p>
            <a:pPr lvl="0"/>
            <a:r>
              <a:rPr lang="en-US"/>
              <a:t>When You Have a Big Thought That is Paired…</a:t>
            </a:r>
          </a:p>
        </p:txBody>
      </p:sp>
      <p:sp>
        <p:nvSpPr>
          <p:cNvPr id="4" name="Text Placeholder 4">
            <a:extLst>
              <a:ext uri="{FF2B5EF4-FFF2-40B4-BE49-F238E27FC236}">
                <a16:creationId xmlns:a16="http://schemas.microsoft.com/office/drawing/2014/main" id="{AC43EBC9-C818-66E2-7D4C-3993B0E6DD67}"/>
              </a:ext>
            </a:extLst>
          </p:cNvPr>
          <p:cNvSpPr txBox="1">
            <a:spLocks noGrp="1"/>
          </p:cNvSpPr>
          <p:nvPr>
            <p:ph type="body" idx="4294967295"/>
          </p:nvPr>
        </p:nvSpPr>
        <p:spPr>
          <a:xfrm>
            <a:off x="6942828" y="1981203"/>
            <a:ext cx="4610103" cy="2439381"/>
          </a:xfrm>
        </p:spPr>
        <p:txBody>
          <a:bodyPr>
            <a:spAutoFit/>
          </a:bodyPr>
          <a:lstStyle>
            <a:lvl1pPr>
              <a:lnSpc>
                <a:spcPts val="2400"/>
              </a:lnSpc>
              <a:defRPr sz="1600">
                <a:solidFill>
                  <a:srgbClr val="000000"/>
                </a:solidFill>
                <a:latin typeface="Calibri Light" pitchFamily="34"/>
                <a:cs typeface="Calibri Light" pitchFamily="34"/>
              </a:defRPr>
            </a:lvl1pPr>
          </a:lstStyle>
          <a:p>
            <a:pPr lvl="0"/>
            <a:r>
              <a:rPr lang="en-US"/>
              <a:t>With a lot of supporting details.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a:t>
            </a:r>
          </a:p>
        </p:txBody>
      </p:sp>
      <p:sp>
        <p:nvSpPr>
          <p:cNvPr id="5" name="TextBox 6">
            <a:extLst>
              <a:ext uri="{FF2B5EF4-FFF2-40B4-BE49-F238E27FC236}">
                <a16:creationId xmlns:a16="http://schemas.microsoft.com/office/drawing/2014/main" id="{F93AADF5-5C00-94B9-E43E-1B82C4071E8C}"/>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735C2B16-0DF2-C7AD-7125-744A8E6BF6DA}"/>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DF834A-67B8-4014-993A-44B658D6044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7" name="Text Placeholder 10">
            <a:extLst>
              <a:ext uri="{FF2B5EF4-FFF2-40B4-BE49-F238E27FC236}">
                <a16:creationId xmlns:a16="http://schemas.microsoft.com/office/drawing/2014/main" id="{4F22C38A-C4E9-8B1F-F683-C27597B544E1}"/>
              </a:ext>
            </a:extLst>
          </p:cNvPr>
          <p:cNvSpPr txBox="1">
            <a:spLocks noGrp="1"/>
          </p:cNvSpPr>
          <p:nvPr>
            <p:ph type="body" idx="4294967295"/>
          </p:nvPr>
        </p:nvSpPr>
        <p:spPr>
          <a:xfrm>
            <a:off x="627058" y="419096"/>
            <a:ext cx="3725859" cy="225710"/>
          </a:xfrm>
        </p:spPr>
        <p:txBody>
          <a:bodyPr/>
          <a:lstStyle>
            <a:lvl1pPr>
              <a:defRPr sz="1000" b="1" cap="all" spc="300">
                <a:solidFill>
                  <a:srgbClr val="A0A0A0"/>
                </a:solidFill>
                <a:latin typeface="Calibri" pitchFamily="34"/>
              </a:defRPr>
            </a:lvl1pPr>
          </a:lstStyle>
          <a:p>
            <a:pPr lvl="0"/>
            <a:r>
              <a:rPr lang="en-US"/>
              <a:t>Click to add section title</a:t>
            </a:r>
          </a:p>
        </p:txBody>
      </p:sp>
      <p:sp>
        <p:nvSpPr>
          <p:cNvPr id="8" name="Text Placeholder 4">
            <a:extLst>
              <a:ext uri="{FF2B5EF4-FFF2-40B4-BE49-F238E27FC236}">
                <a16:creationId xmlns:a16="http://schemas.microsoft.com/office/drawing/2014/main" id="{7B9FE435-EC84-82BD-8DC4-A9D17E48B81E}"/>
              </a:ext>
            </a:extLst>
          </p:cNvPr>
          <p:cNvSpPr txBox="1">
            <a:spLocks noGrp="1"/>
          </p:cNvSpPr>
          <p:nvPr>
            <p:ph type="body" idx="4294967295"/>
          </p:nvPr>
        </p:nvSpPr>
        <p:spPr>
          <a:xfrm>
            <a:off x="627058" y="722842"/>
            <a:ext cx="3725859" cy="338556"/>
          </a:xfrm>
        </p:spPr>
        <p:txBody>
          <a:bodyPr>
            <a:noAutofit/>
          </a:bodyPr>
          <a:lstStyle>
            <a:lvl1pPr>
              <a:spcBef>
                <a:spcPts val="0"/>
              </a:spcBef>
              <a:defRPr sz="2200" b="1">
                <a:solidFill>
                  <a:srgbClr val="000000"/>
                </a:solidFill>
                <a:latin typeface="Calibri" pitchFamily="34"/>
              </a:defRPr>
            </a:lvl1pPr>
          </a:lstStyle>
          <a:p>
            <a:pPr lvl="0"/>
            <a:r>
              <a:rPr lang="en-US"/>
              <a:t>Title with Big and Little Type</a:t>
            </a:r>
          </a:p>
        </p:txBody>
      </p:sp>
    </p:spTree>
    <p:extLst>
      <p:ext uri="{BB962C8B-B14F-4D97-AF65-F5344CB8AC3E}">
        <p14:creationId xmlns:p14="http://schemas.microsoft.com/office/powerpoint/2010/main" val="1750398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allout_Text_B">
    <p:spTree>
      <p:nvGrpSpPr>
        <p:cNvPr id="1" name=""/>
        <p:cNvGrpSpPr/>
        <p:nvPr/>
      </p:nvGrpSpPr>
      <p:grpSpPr>
        <a:xfrm>
          <a:off x="0" y="0"/>
          <a:ext cx="0" cy="0"/>
          <a:chOff x="0" y="0"/>
          <a:chExt cx="0" cy="0"/>
        </a:xfrm>
      </p:grpSpPr>
      <p:pic>
        <p:nvPicPr>
          <p:cNvPr id="2" name="Picture 5" descr="Background pattern&#10;&#10;Description automatically generated">
            <a:extLst>
              <a:ext uri="{FF2B5EF4-FFF2-40B4-BE49-F238E27FC236}">
                <a16:creationId xmlns:a16="http://schemas.microsoft.com/office/drawing/2014/main" id="{0BFB233C-A9B3-233F-B6B3-055744FDCD19}"/>
              </a:ext>
            </a:extLst>
          </p:cNvPr>
          <p:cNvPicPr>
            <a:picLocks noChangeAspect="1"/>
          </p:cNvPicPr>
          <p:nvPr/>
        </p:nvPicPr>
        <p:blipFill>
          <a:blip r:embed="rId2"/>
          <a:srcRect/>
          <a:stretch>
            <a:fillRect/>
          </a:stretch>
        </p:blipFill>
        <p:spPr>
          <a:xfrm>
            <a:off x="0" y="0"/>
            <a:ext cx="6096003" cy="6858000"/>
          </a:xfrm>
          <a:prstGeom prst="rect">
            <a:avLst/>
          </a:prstGeom>
          <a:noFill/>
          <a:ln cap="flat">
            <a:noFill/>
          </a:ln>
        </p:spPr>
      </p:pic>
      <p:sp>
        <p:nvSpPr>
          <p:cNvPr id="3" name="Title 2">
            <a:extLst>
              <a:ext uri="{FF2B5EF4-FFF2-40B4-BE49-F238E27FC236}">
                <a16:creationId xmlns:a16="http://schemas.microsoft.com/office/drawing/2014/main" id="{078D27E5-AE98-0709-C257-30B601F67532}"/>
              </a:ext>
            </a:extLst>
          </p:cNvPr>
          <p:cNvSpPr txBox="1">
            <a:spLocks noGrp="1"/>
          </p:cNvSpPr>
          <p:nvPr>
            <p:ph type="title"/>
          </p:nvPr>
        </p:nvSpPr>
        <p:spPr>
          <a:xfrm>
            <a:off x="627058" y="1739152"/>
            <a:ext cx="5333996" cy="2769991"/>
          </a:xfrm>
        </p:spPr>
        <p:txBody>
          <a:bodyPr>
            <a:spAutoFit/>
          </a:bodyPr>
          <a:lstStyle>
            <a:lvl1pPr>
              <a:defRPr sz="6000" b="0">
                <a:latin typeface="Calibri" pitchFamily="34"/>
              </a:defRPr>
            </a:lvl1pPr>
          </a:lstStyle>
          <a:p>
            <a:pPr lvl="0"/>
            <a:r>
              <a:rPr lang="en-US"/>
              <a:t>When You Have a Big Thought That is Paired…</a:t>
            </a:r>
          </a:p>
        </p:txBody>
      </p:sp>
      <p:sp>
        <p:nvSpPr>
          <p:cNvPr id="4" name="Text Placeholder 4">
            <a:extLst>
              <a:ext uri="{FF2B5EF4-FFF2-40B4-BE49-F238E27FC236}">
                <a16:creationId xmlns:a16="http://schemas.microsoft.com/office/drawing/2014/main" id="{3DB3A316-4177-D760-8D2B-444815A1F110}"/>
              </a:ext>
            </a:extLst>
          </p:cNvPr>
          <p:cNvSpPr txBox="1">
            <a:spLocks noGrp="1"/>
          </p:cNvSpPr>
          <p:nvPr>
            <p:ph type="body" idx="4294967295"/>
          </p:nvPr>
        </p:nvSpPr>
        <p:spPr>
          <a:xfrm>
            <a:off x="6942828" y="1981203"/>
            <a:ext cx="4610103" cy="2439381"/>
          </a:xfrm>
        </p:spPr>
        <p:txBody>
          <a:bodyPr>
            <a:spAutoFit/>
          </a:bodyPr>
          <a:lstStyle>
            <a:lvl1pPr>
              <a:lnSpc>
                <a:spcPts val="2400"/>
              </a:lnSpc>
              <a:defRPr sz="1600">
                <a:solidFill>
                  <a:srgbClr val="000000"/>
                </a:solidFill>
                <a:latin typeface="Calibri Light" pitchFamily="34"/>
                <a:cs typeface="Calibri Light" pitchFamily="34"/>
              </a:defRPr>
            </a:lvl1pPr>
          </a:lstStyle>
          <a:p>
            <a:pPr lvl="0"/>
            <a:r>
              <a:rPr lang="en-US"/>
              <a:t>With a lot of supporting details.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a:t>
            </a:r>
          </a:p>
        </p:txBody>
      </p:sp>
      <p:pic>
        <p:nvPicPr>
          <p:cNvPr id="5" name="Picture 1">
            <a:extLst>
              <a:ext uri="{FF2B5EF4-FFF2-40B4-BE49-F238E27FC236}">
                <a16:creationId xmlns:a16="http://schemas.microsoft.com/office/drawing/2014/main" id="{A2934AD9-7992-22D0-10FE-0B26043EB5E9}"/>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6" name="Text Placeholder 10">
            <a:extLst>
              <a:ext uri="{FF2B5EF4-FFF2-40B4-BE49-F238E27FC236}">
                <a16:creationId xmlns:a16="http://schemas.microsoft.com/office/drawing/2014/main" id="{ED2F24C3-54DE-59B8-9390-8C3C0F11B06B}"/>
              </a:ext>
            </a:extLst>
          </p:cNvPr>
          <p:cNvSpPr txBox="1">
            <a:spLocks noGrp="1"/>
          </p:cNvSpPr>
          <p:nvPr>
            <p:ph type="body" idx="4294967295"/>
          </p:nvPr>
        </p:nvSpPr>
        <p:spPr>
          <a:xfrm>
            <a:off x="627058" y="419096"/>
            <a:ext cx="3725859" cy="225710"/>
          </a:xfrm>
        </p:spPr>
        <p:txBody>
          <a:bodyPr/>
          <a:lstStyle>
            <a:lvl1pPr>
              <a:defRPr sz="1000" b="1" cap="all" spc="300">
                <a:latin typeface="Calibri" pitchFamily="34"/>
              </a:defRPr>
            </a:lvl1pPr>
          </a:lstStyle>
          <a:p>
            <a:pPr lvl="0"/>
            <a:r>
              <a:rPr lang="en-US"/>
              <a:t>Click to add section title</a:t>
            </a:r>
          </a:p>
        </p:txBody>
      </p:sp>
      <p:sp>
        <p:nvSpPr>
          <p:cNvPr id="7" name="Text Placeholder 4">
            <a:extLst>
              <a:ext uri="{FF2B5EF4-FFF2-40B4-BE49-F238E27FC236}">
                <a16:creationId xmlns:a16="http://schemas.microsoft.com/office/drawing/2014/main" id="{B8C54E74-FB7B-5372-7C9E-E54B2D6ED878}"/>
              </a:ext>
            </a:extLst>
          </p:cNvPr>
          <p:cNvSpPr txBox="1">
            <a:spLocks noGrp="1"/>
          </p:cNvSpPr>
          <p:nvPr>
            <p:ph type="body" idx="4294967295"/>
          </p:nvPr>
        </p:nvSpPr>
        <p:spPr>
          <a:xfrm>
            <a:off x="627058" y="722842"/>
            <a:ext cx="3725859" cy="338556"/>
          </a:xfrm>
        </p:spPr>
        <p:txBody>
          <a:bodyPr>
            <a:spAutoFit/>
          </a:bodyPr>
          <a:lstStyle>
            <a:lvl1pPr>
              <a:spcBef>
                <a:spcPts val="0"/>
              </a:spcBef>
              <a:defRPr sz="2200" b="1">
                <a:latin typeface="Calibri" pitchFamily="34"/>
              </a:defRPr>
            </a:lvl1pPr>
          </a:lstStyle>
          <a:p>
            <a:pPr lvl="0"/>
            <a:r>
              <a:rPr lang="en-US"/>
              <a:t>Title with Big and Little Type</a:t>
            </a:r>
          </a:p>
        </p:txBody>
      </p:sp>
    </p:spTree>
    <p:extLst>
      <p:ext uri="{BB962C8B-B14F-4D97-AF65-F5344CB8AC3E}">
        <p14:creationId xmlns:p14="http://schemas.microsoft.com/office/powerpoint/2010/main" val="2548071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ype+2_photos">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4D24C9A9-37E7-BDCC-ED0B-6152A902C4D9}"/>
              </a:ext>
            </a:extLst>
          </p:cNvPr>
          <p:cNvSpPr/>
          <p:nvPr/>
        </p:nvSpPr>
        <p:spPr>
          <a:xfrm>
            <a:off x="4383743" y="0"/>
            <a:ext cx="7808262" cy="6858000"/>
          </a:xfrm>
          <a:prstGeom prst="rect">
            <a:avLst/>
          </a:prstGeom>
          <a:solidFill>
            <a:srgbClr val="FBFAFA"/>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BFAFA"/>
              </a:solidFill>
              <a:uFillTx/>
              <a:latin typeface="Calibri Light" pitchFamily="34"/>
              <a:ea typeface="Human Sans ExtraLight"/>
              <a:cs typeface="Human Sans ExtraLight"/>
            </a:endParaRPr>
          </a:p>
        </p:txBody>
      </p:sp>
      <p:sp>
        <p:nvSpPr>
          <p:cNvPr id="3" name="Text Placeholder 4">
            <a:extLst>
              <a:ext uri="{FF2B5EF4-FFF2-40B4-BE49-F238E27FC236}">
                <a16:creationId xmlns:a16="http://schemas.microsoft.com/office/drawing/2014/main" id="{6337D558-D0DB-58CB-8C5D-EF085D5AC978}"/>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pic>
        <p:nvPicPr>
          <p:cNvPr id="4" name="Picture Placeholder 7">
            <a:extLst>
              <a:ext uri="{FF2B5EF4-FFF2-40B4-BE49-F238E27FC236}">
                <a16:creationId xmlns:a16="http://schemas.microsoft.com/office/drawing/2014/main" id="{5F6895A4-4D50-C262-9AAF-67A6483D4518}"/>
              </a:ext>
            </a:extLst>
          </p:cNvPr>
          <p:cNvPicPr>
            <a:picLocks noChangeAspect="1"/>
          </p:cNvPicPr>
          <p:nvPr/>
        </p:nvPicPr>
        <p:blipFill>
          <a:blip r:embed="rId2"/>
          <a:srcRect/>
          <a:stretch>
            <a:fillRect/>
          </a:stretch>
        </p:blipFill>
        <p:spPr>
          <a:xfrm>
            <a:off x="7848596" y="948205"/>
            <a:ext cx="3695703" cy="4678079"/>
          </a:xfrm>
          <a:prstGeom prst="rect">
            <a:avLst/>
          </a:prstGeom>
          <a:noFill/>
          <a:ln cap="flat">
            <a:noFill/>
          </a:ln>
        </p:spPr>
      </p:pic>
      <p:pic>
        <p:nvPicPr>
          <p:cNvPr id="5" name="Picture Placeholder 8">
            <a:extLst>
              <a:ext uri="{FF2B5EF4-FFF2-40B4-BE49-F238E27FC236}">
                <a16:creationId xmlns:a16="http://schemas.microsoft.com/office/drawing/2014/main" id="{3D162781-9F73-1CC0-B82B-86CD2094FD30}"/>
              </a:ext>
            </a:extLst>
          </p:cNvPr>
          <p:cNvPicPr>
            <a:picLocks noChangeAspect="1"/>
          </p:cNvPicPr>
          <p:nvPr/>
        </p:nvPicPr>
        <p:blipFill>
          <a:blip r:embed="rId3"/>
          <a:srcRect/>
          <a:stretch>
            <a:fillRect/>
          </a:stretch>
        </p:blipFill>
        <p:spPr>
          <a:xfrm>
            <a:off x="4860593" y="948214"/>
            <a:ext cx="2705673" cy="2175165"/>
          </a:xfrm>
          <a:prstGeom prst="rect">
            <a:avLst/>
          </a:prstGeom>
          <a:noFill/>
          <a:ln cap="flat">
            <a:noFill/>
          </a:ln>
        </p:spPr>
      </p:pic>
      <p:sp>
        <p:nvSpPr>
          <p:cNvPr id="6" name="TextBox 7">
            <a:extLst>
              <a:ext uri="{FF2B5EF4-FFF2-40B4-BE49-F238E27FC236}">
                <a16:creationId xmlns:a16="http://schemas.microsoft.com/office/drawing/2014/main" id="{06B0AA99-4A28-FDD6-46B0-92536B5B4456}"/>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C3155D60-34A8-30A3-3061-A96B59969B8D}"/>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4394AC-1AC6-40DB-AB70-6E8B9C248D8D}"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8" name="Title 1">
            <a:extLst>
              <a:ext uri="{FF2B5EF4-FFF2-40B4-BE49-F238E27FC236}">
                <a16:creationId xmlns:a16="http://schemas.microsoft.com/office/drawing/2014/main" id="{43EACE49-2FEE-9928-01AD-7333200A48C5}"/>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056E9E0F-41DF-2277-C76E-7435C6C3F0A0}"/>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007656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_Light_Picture">
    <p:bg>
      <p:bgPr>
        <a:solidFill>
          <a:srgbClr val="FFFFFF"/>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88A530E-1F8A-340C-1FB4-6D97E9005B48}"/>
              </a:ext>
            </a:extLst>
          </p:cNvPr>
          <p:cNvSpPr/>
          <p:nvPr/>
        </p:nvSpPr>
        <p:spPr>
          <a:xfrm>
            <a:off x="0" y="0"/>
            <a:ext cx="12191996" cy="6858000"/>
          </a:xfrm>
          <a:prstGeom prst="rect">
            <a:avLst/>
          </a:prstGeom>
          <a:gradFill>
            <a:gsLst>
              <a:gs pos="0">
                <a:srgbClr val="FFFFFF"/>
              </a:gs>
              <a:gs pos="100000">
                <a:srgbClr val="FFFFFF">
                  <a:alpha val="0"/>
                </a:srgbClr>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Picture Placeholder 5">
            <a:extLst>
              <a:ext uri="{FF2B5EF4-FFF2-40B4-BE49-F238E27FC236}">
                <a16:creationId xmlns:a16="http://schemas.microsoft.com/office/drawing/2014/main" id="{05CD672B-ABEA-711E-2CB2-5630ECE78499}"/>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5AEA8AF1-DBA3-BB8E-8034-05D5C72A4996}"/>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5" name="Text Placeholder 4">
            <a:extLst>
              <a:ext uri="{FF2B5EF4-FFF2-40B4-BE49-F238E27FC236}">
                <a16:creationId xmlns:a16="http://schemas.microsoft.com/office/drawing/2014/main" id="{7798E3DF-3FF0-631F-FB2E-54DFFF58140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6" name="Footer Placeholder 5">
            <a:extLst>
              <a:ext uri="{FF2B5EF4-FFF2-40B4-BE49-F238E27FC236}">
                <a16:creationId xmlns:a16="http://schemas.microsoft.com/office/drawing/2014/main" id="{E6BE6F78-F9CA-3438-37BA-77BEAE760B73}"/>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7" name="Text Placeholder 4">
            <a:extLst>
              <a:ext uri="{FF2B5EF4-FFF2-40B4-BE49-F238E27FC236}">
                <a16:creationId xmlns:a16="http://schemas.microsoft.com/office/drawing/2014/main" id="{EF915F09-10EA-E099-9E77-00AD37E4D613}"/>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8" name="Picture 4">
            <a:extLst>
              <a:ext uri="{FF2B5EF4-FFF2-40B4-BE49-F238E27FC236}">
                <a16:creationId xmlns:a16="http://schemas.microsoft.com/office/drawing/2014/main" id="{62911A3A-5CC0-D8A7-68EB-5F0032E57C5A}"/>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4086058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ype+2_photos_Blac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D9DF8B6-506C-18B1-D0E7-47D53C00C87C}"/>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pic>
        <p:nvPicPr>
          <p:cNvPr id="3" name="Picture Placeholder 7">
            <a:extLst>
              <a:ext uri="{FF2B5EF4-FFF2-40B4-BE49-F238E27FC236}">
                <a16:creationId xmlns:a16="http://schemas.microsoft.com/office/drawing/2014/main" id="{E268C3B1-9812-7805-3431-616CE1ECEB6C}"/>
              </a:ext>
            </a:extLst>
          </p:cNvPr>
          <p:cNvPicPr>
            <a:picLocks noChangeAspect="1"/>
          </p:cNvPicPr>
          <p:nvPr/>
        </p:nvPicPr>
        <p:blipFill>
          <a:blip r:embed="rId2"/>
          <a:srcRect/>
          <a:stretch>
            <a:fillRect/>
          </a:stretch>
        </p:blipFill>
        <p:spPr>
          <a:xfrm>
            <a:off x="7848596" y="948205"/>
            <a:ext cx="3695703" cy="4678079"/>
          </a:xfrm>
          <a:prstGeom prst="rect">
            <a:avLst/>
          </a:prstGeom>
          <a:noFill/>
          <a:ln cap="flat">
            <a:noFill/>
          </a:ln>
        </p:spPr>
      </p:pic>
      <p:pic>
        <p:nvPicPr>
          <p:cNvPr id="4" name="Picture Placeholder 8">
            <a:extLst>
              <a:ext uri="{FF2B5EF4-FFF2-40B4-BE49-F238E27FC236}">
                <a16:creationId xmlns:a16="http://schemas.microsoft.com/office/drawing/2014/main" id="{D56EFB86-48AC-3445-445F-1D2E29E99B88}"/>
              </a:ext>
            </a:extLst>
          </p:cNvPr>
          <p:cNvPicPr>
            <a:picLocks noChangeAspect="1"/>
          </p:cNvPicPr>
          <p:nvPr/>
        </p:nvPicPr>
        <p:blipFill>
          <a:blip r:embed="rId3"/>
          <a:srcRect/>
          <a:stretch>
            <a:fillRect/>
          </a:stretch>
        </p:blipFill>
        <p:spPr>
          <a:xfrm>
            <a:off x="4860593" y="948214"/>
            <a:ext cx="2705673" cy="2175165"/>
          </a:xfrm>
          <a:prstGeom prst="rect">
            <a:avLst/>
          </a:prstGeom>
          <a:noFill/>
          <a:ln cap="flat">
            <a:noFill/>
          </a:ln>
        </p:spPr>
      </p:pic>
      <p:sp>
        <p:nvSpPr>
          <p:cNvPr id="5" name="Title 1">
            <a:extLst>
              <a:ext uri="{FF2B5EF4-FFF2-40B4-BE49-F238E27FC236}">
                <a16:creationId xmlns:a16="http://schemas.microsoft.com/office/drawing/2014/main" id="{F7779E17-B0A5-CE84-C034-F908146BCDFC}"/>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6" name="Text Placeholder 10">
            <a:extLst>
              <a:ext uri="{FF2B5EF4-FFF2-40B4-BE49-F238E27FC236}">
                <a16:creationId xmlns:a16="http://schemas.microsoft.com/office/drawing/2014/main" id="{E030C73B-6C1A-288D-7902-89D91A72EB99}"/>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516392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ype+1_photo">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3E36E8-AA4B-4CDC-AE1F-502326300C35}"/>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sp>
        <p:nvSpPr>
          <p:cNvPr id="3" name="Picture Placeholder 8">
            <a:extLst>
              <a:ext uri="{FF2B5EF4-FFF2-40B4-BE49-F238E27FC236}">
                <a16:creationId xmlns:a16="http://schemas.microsoft.com/office/drawing/2014/main" id="{30DA1F25-8E6A-FDBD-DD85-E03E25FD7843}"/>
              </a:ext>
            </a:extLst>
          </p:cNvPr>
          <p:cNvSpPr txBox="1">
            <a:spLocks noGrp="1"/>
          </p:cNvSpPr>
          <p:nvPr>
            <p:ph type="pic" idx="4294967295"/>
          </p:nvPr>
        </p:nvSpPr>
        <p:spPr>
          <a:xfrm>
            <a:off x="5067303" y="922227"/>
            <a:ext cx="6476996" cy="4710476"/>
          </a:xfrm>
        </p:spPr>
        <p:txBody>
          <a:bodyPr/>
          <a:lstStyle>
            <a:lvl1pPr>
              <a:defRPr/>
            </a:lvl1pPr>
          </a:lstStyle>
          <a:p>
            <a:pPr lvl="0"/>
            <a:r>
              <a:rPr lang="en-US"/>
              <a:t>Click icon to add picture</a:t>
            </a:r>
          </a:p>
        </p:txBody>
      </p:sp>
      <p:sp>
        <p:nvSpPr>
          <p:cNvPr id="4" name="Title 1">
            <a:extLst>
              <a:ext uri="{FF2B5EF4-FFF2-40B4-BE49-F238E27FC236}">
                <a16:creationId xmlns:a16="http://schemas.microsoft.com/office/drawing/2014/main" id="{1E4CE651-B31A-A5DE-91DE-2ACA36034B8F}"/>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52C2547E-7307-BFAA-68CF-259210710824}"/>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532621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ype+1_Photo_Blu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786B21B-9435-8541-9B8C-74F6B535417F}"/>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a:t>
            </a:r>
          </a:p>
        </p:txBody>
      </p:sp>
      <p:sp>
        <p:nvSpPr>
          <p:cNvPr id="3" name="Picture Placeholder 8">
            <a:extLst>
              <a:ext uri="{FF2B5EF4-FFF2-40B4-BE49-F238E27FC236}">
                <a16:creationId xmlns:a16="http://schemas.microsoft.com/office/drawing/2014/main" id="{DFC68700-27FF-F551-5990-33506E28ED92}"/>
              </a:ext>
            </a:extLst>
          </p:cNvPr>
          <p:cNvSpPr txBox="1">
            <a:spLocks noGrp="1"/>
          </p:cNvSpPr>
          <p:nvPr>
            <p:ph type="pic" idx="4294967295"/>
          </p:nvPr>
        </p:nvSpPr>
        <p:spPr>
          <a:xfrm>
            <a:off x="5029200" y="922227"/>
            <a:ext cx="6527801" cy="4710476"/>
          </a:xfrm>
        </p:spPr>
        <p:txBody>
          <a:bodyPr/>
          <a:lstStyle>
            <a:lvl1pPr>
              <a:defRPr/>
            </a:lvl1pPr>
          </a:lstStyle>
          <a:p>
            <a:pPr lvl="0"/>
            <a:r>
              <a:rPr lang="en-US"/>
              <a:t>Click icon to add picture</a:t>
            </a:r>
          </a:p>
        </p:txBody>
      </p:sp>
      <p:sp>
        <p:nvSpPr>
          <p:cNvPr id="4" name="Title 1">
            <a:extLst>
              <a:ext uri="{FF2B5EF4-FFF2-40B4-BE49-F238E27FC236}">
                <a16:creationId xmlns:a16="http://schemas.microsoft.com/office/drawing/2014/main" id="{A9F7DF18-986F-F36D-E386-27747DB3CEEE}"/>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CE7B3F5C-9CD7-0C09-A9B8-46BF26F9326C}"/>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5676354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_Large">
    <p:bg>
      <p:bgPr>
        <a:blipFill>
          <a:blip r:embed="rId2"/>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2021224-6D9F-626A-C43C-3AB38377AE67}"/>
              </a:ext>
            </a:extLst>
          </p:cNvPr>
          <p:cNvSpPr txBox="1">
            <a:spLocks noGrp="1"/>
          </p:cNvSpPr>
          <p:nvPr>
            <p:ph type="title"/>
          </p:nvPr>
        </p:nvSpPr>
        <p:spPr>
          <a:xfrm>
            <a:off x="1123953" y="1762725"/>
            <a:ext cx="10434620"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AE1C3099-796A-C026-57D6-E3371E4F7136}"/>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C72223B5-7A93-A7B1-D085-6B1A25477D72}"/>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0000"/>
                </a:solidFill>
                <a:uFillTx/>
                <a:latin typeface="Calibri" pitchFamily="34"/>
                <a:ea typeface="Calibri Light" pitchFamily="34"/>
                <a:cs typeface="Calibri" pitchFamily="34"/>
              </a:rPr>
              <a:t>“</a:t>
            </a:r>
          </a:p>
        </p:txBody>
      </p:sp>
      <p:sp>
        <p:nvSpPr>
          <p:cNvPr id="5" name="TextBox 7">
            <a:extLst>
              <a:ext uri="{FF2B5EF4-FFF2-40B4-BE49-F238E27FC236}">
                <a16:creationId xmlns:a16="http://schemas.microsoft.com/office/drawing/2014/main" id="{19CD2514-2FAD-7563-9C4F-740AA5BBB8D9}"/>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DF3168A7-AA96-9DD3-F792-13FC0A7BD39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4583BC9-EF5A-43A2-B684-93CF01AA04BF}"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7" name="Picture 10">
            <a:extLst>
              <a:ext uri="{FF2B5EF4-FFF2-40B4-BE49-F238E27FC236}">
                <a16:creationId xmlns:a16="http://schemas.microsoft.com/office/drawing/2014/main" id="{E015F0D9-B08D-06E2-2BE7-EFEC57BD638C}"/>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8" name="Text Placeholder 10">
            <a:extLst>
              <a:ext uri="{FF2B5EF4-FFF2-40B4-BE49-F238E27FC236}">
                <a16:creationId xmlns:a16="http://schemas.microsoft.com/office/drawing/2014/main" id="{A04DE229-3826-C71F-D528-011C5C1F7465}"/>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45227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ur_People_1_Person">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3E91AF6-0618-38BB-A287-5D73BB5A7645}"/>
              </a:ext>
            </a:extLst>
          </p:cNvPr>
          <p:cNvSpPr txBox="1">
            <a:spLocks noGrp="1"/>
          </p:cNvSpPr>
          <p:nvPr>
            <p:ph type="body" idx="4294967295"/>
          </p:nvPr>
        </p:nvSpPr>
        <p:spPr>
          <a:xfrm>
            <a:off x="627058" y="948836"/>
            <a:ext cx="3467103" cy="1181285"/>
          </a:xfrm>
        </p:spPr>
        <p:txBody>
          <a:bodyPr>
            <a:spAutoFit/>
          </a:bodyPr>
          <a:lstStyle>
            <a:lvl1pPr>
              <a:lnSpc>
                <a:spcPts val="4600"/>
              </a:lnSpc>
              <a:spcBef>
                <a:spcPts val="0"/>
              </a:spcBef>
              <a:defRPr sz="4400">
                <a:solidFill>
                  <a:srgbClr val="000000"/>
                </a:solidFill>
                <a:latin typeface="Calibri" pitchFamily="34"/>
              </a:defRPr>
            </a:lvl1pPr>
            <a:lvl2pPr marL="0" lvl="0" indent="0">
              <a:lnSpc>
                <a:spcPts val="4600"/>
              </a:lnSpc>
              <a:spcBef>
                <a:spcPts val="0"/>
              </a:spcBef>
              <a:buNone/>
              <a:defRPr sz="4400">
                <a:latin typeface="Calibri" pitchFamily="34"/>
                <a:ea typeface="Calibri" pitchFamily="34"/>
              </a:defRPr>
            </a:lvl2pPr>
          </a:lstStyle>
          <a:p>
            <a:pPr lvl="0"/>
            <a:r>
              <a:rPr lang="en-US"/>
              <a:t>Name</a:t>
            </a:r>
          </a:p>
          <a:p>
            <a:pPr lvl="0"/>
            <a:r>
              <a:rPr lang="en-US"/>
              <a:t>Lastname</a:t>
            </a:r>
          </a:p>
        </p:txBody>
      </p:sp>
      <p:sp>
        <p:nvSpPr>
          <p:cNvPr id="3" name="Text Placeholder 4">
            <a:extLst>
              <a:ext uri="{FF2B5EF4-FFF2-40B4-BE49-F238E27FC236}">
                <a16:creationId xmlns:a16="http://schemas.microsoft.com/office/drawing/2014/main" id="{CEB10123-2782-D43F-84E2-B64DC07ADF72}"/>
              </a:ext>
            </a:extLst>
          </p:cNvPr>
          <p:cNvSpPr txBox="1">
            <a:spLocks noGrp="1"/>
          </p:cNvSpPr>
          <p:nvPr>
            <p:ph type="body" idx="4294967295"/>
          </p:nvPr>
        </p:nvSpPr>
        <p:spPr>
          <a:xfrm>
            <a:off x="627058" y="2916936"/>
            <a:ext cx="4648196" cy="2548067"/>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Tortor rutrum laoreet morbi pretium nunc, massa tortor consequat urna. Risus etiam purus mauris donec. Netus diam massa ullamcorper proin fermentum egestas et quis. </a:t>
            </a:r>
          </a:p>
        </p:txBody>
      </p:sp>
      <p:sp>
        <p:nvSpPr>
          <p:cNvPr id="4" name="Text Placeholder 4">
            <a:extLst>
              <a:ext uri="{FF2B5EF4-FFF2-40B4-BE49-F238E27FC236}">
                <a16:creationId xmlns:a16="http://schemas.microsoft.com/office/drawing/2014/main" id="{C7F8D6B7-5D5F-A9B7-A34A-9FCB9FE0950F}"/>
              </a:ext>
            </a:extLst>
          </p:cNvPr>
          <p:cNvSpPr txBox="1">
            <a:spLocks noGrp="1"/>
          </p:cNvSpPr>
          <p:nvPr>
            <p:ph type="body" idx="4294967295"/>
          </p:nvPr>
        </p:nvSpPr>
        <p:spPr>
          <a:xfrm>
            <a:off x="627058" y="2406801"/>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5" name="Picture Placeholder 11">
            <a:extLst>
              <a:ext uri="{FF2B5EF4-FFF2-40B4-BE49-F238E27FC236}">
                <a16:creationId xmlns:a16="http://schemas.microsoft.com/office/drawing/2014/main" id="{D4444F17-FE38-099F-F83F-95F509E3837C}"/>
              </a:ext>
            </a:extLst>
          </p:cNvPr>
          <p:cNvSpPr txBox="1">
            <a:spLocks noGrp="1"/>
          </p:cNvSpPr>
          <p:nvPr>
            <p:ph type="pic" idx="4294967295"/>
          </p:nvPr>
        </p:nvSpPr>
        <p:spPr>
          <a:xfrm>
            <a:off x="6092948" y="0"/>
            <a:ext cx="6099048" cy="6858000"/>
          </a:xfrm>
        </p:spPr>
        <p:txBody>
          <a:bodyPr/>
          <a:lstStyle>
            <a:lvl1pPr>
              <a:defRPr/>
            </a:lvl1pPr>
          </a:lstStyle>
          <a:p>
            <a:pPr lvl="0"/>
            <a:r>
              <a:rPr lang="en-US"/>
              <a:t>Click icon to add picture</a:t>
            </a:r>
          </a:p>
        </p:txBody>
      </p:sp>
      <p:sp>
        <p:nvSpPr>
          <p:cNvPr id="6" name="TextBox 5">
            <a:extLst>
              <a:ext uri="{FF2B5EF4-FFF2-40B4-BE49-F238E27FC236}">
                <a16:creationId xmlns:a16="http://schemas.microsoft.com/office/drawing/2014/main" id="{A86B2332-FD32-54C7-57F9-5B4004D6D782}"/>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31F9AE67-FFD0-D82F-E0D7-B1BCA3D296B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A8E9D9A-C781-4C18-81EC-2E1CBACCCD2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10">
            <a:extLst>
              <a:ext uri="{FF2B5EF4-FFF2-40B4-BE49-F238E27FC236}">
                <a16:creationId xmlns:a16="http://schemas.microsoft.com/office/drawing/2014/main" id="{554E3D9E-CEFC-6E34-7425-41783470F14B}"/>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4C7D376D-7218-9B48-A63D-B4050FE2C1FF}"/>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80065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Our_People_1_Person_White">
    <p:bg>
      <p:bgPr>
        <a:solidFill>
          <a:srgbClr val="FBFAFA"/>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A33A9BAB-7FFA-422A-27BB-A9A9335A9FE3}"/>
              </a:ext>
            </a:extLst>
          </p:cNvPr>
          <p:cNvSpPr txBox="1">
            <a:spLocks noGrp="1"/>
          </p:cNvSpPr>
          <p:nvPr>
            <p:ph type="body" idx="4294967295"/>
          </p:nvPr>
        </p:nvSpPr>
        <p:spPr>
          <a:xfrm>
            <a:off x="627058" y="2916936"/>
            <a:ext cx="4648196" cy="2548067"/>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Tortor rutrum laoreet morbi pretium nunc, massa tortor consequat urna. Risus etiam purus mauris donec. Netus diam massa ullamcorper proin fermentum egestas et quis. </a:t>
            </a:r>
          </a:p>
        </p:txBody>
      </p:sp>
      <p:sp>
        <p:nvSpPr>
          <p:cNvPr id="3" name="Picture Placeholder 11">
            <a:extLst>
              <a:ext uri="{FF2B5EF4-FFF2-40B4-BE49-F238E27FC236}">
                <a16:creationId xmlns:a16="http://schemas.microsoft.com/office/drawing/2014/main" id="{E86E1025-6DAA-EC10-CD40-92195179DD5E}"/>
              </a:ext>
            </a:extLst>
          </p:cNvPr>
          <p:cNvSpPr txBox="1">
            <a:spLocks noGrp="1"/>
          </p:cNvSpPr>
          <p:nvPr>
            <p:ph type="pic" idx="4294967295"/>
          </p:nvPr>
        </p:nvSpPr>
        <p:spPr>
          <a:xfrm>
            <a:off x="6092948" y="0"/>
            <a:ext cx="6099048"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C892937F-207F-E51F-D878-E854A7A6B674}"/>
              </a:ext>
            </a:extLst>
          </p:cNvPr>
          <p:cNvSpPr txBox="1">
            <a:spLocks noGrp="1"/>
          </p:cNvSpPr>
          <p:nvPr>
            <p:ph type="body" idx="4294967295"/>
          </p:nvPr>
        </p:nvSpPr>
        <p:spPr>
          <a:xfrm>
            <a:off x="627058" y="948836"/>
            <a:ext cx="3467103" cy="1181285"/>
          </a:xfrm>
        </p:spPr>
        <p:txBody>
          <a:bodyPr>
            <a:spAutoFit/>
          </a:bodyPr>
          <a:lstStyle>
            <a:lvl1pPr>
              <a:lnSpc>
                <a:spcPts val="4600"/>
              </a:lnSpc>
              <a:spcBef>
                <a:spcPts val="0"/>
              </a:spcBef>
              <a:defRPr sz="4400">
                <a:solidFill>
                  <a:srgbClr val="000000"/>
                </a:solidFill>
                <a:latin typeface="Calibri" pitchFamily="34"/>
              </a:defRPr>
            </a:lvl1pPr>
            <a:lvl2pPr marL="0" lvl="0" indent="0">
              <a:lnSpc>
                <a:spcPts val="4600"/>
              </a:lnSpc>
              <a:spcBef>
                <a:spcPts val="0"/>
              </a:spcBef>
              <a:buNone/>
              <a:defRPr sz="4400">
                <a:latin typeface="Calibri" pitchFamily="34"/>
                <a:ea typeface="Calibri" pitchFamily="34"/>
              </a:defRPr>
            </a:lvl2pPr>
          </a:lstStyle>
          <a:p>
            <a:pPr lvl="0"/>
            <a:r>
              <a:rPr lang="en-US"/>
              <a:t>Name</a:t>
            </a:r>
          </a:p>
          <a:p>
            <a:pPr lvl="0"/>
            <a:r>
              <a:rPr lang="en-US"/>
              <a:t>Lastname</a:t>
            </a:r>
          </a:p>
        </p:txBody>
      </p:sp>
      <p:sp>
        <p:nvSpPr>
          <p:cNvPr id="5" name="Text Placeholder 4">
            <a:extLst>
              <a:ext uri="{FF2B5EF4-FFF2-40B4-BE49-F238E27FC236}">
                <a16:creationId xmlns:a16="http://schemas.microsoft.com/office/drawing/2014/main" id="{602921B3-90C6-9FEE-D1EF-AA3E93B1E551}"/>
              </a:ext>
            </a:extLst>
          </p:cNvPr>
          <p:cNvSpPr txBox="1">
            <a:spLocks noGrp="1"/>
          </p:cNvSpPr>
          <p:nvPr>
            <p:ph type="body" idx="4294967295"/>
          </p:nvPr>
        </p:nvSpPr>
        <p:spPr>
          <a:xfrm>
            <a:off x="627058" y="2406801"/>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6" name="TextBox 8">
            <a:extLst>
              <a:ext uri="{FF2B5EF4-FFF2-40B4-BE49-F238E27FC236}">
                <a16:creationId xmlns:a16="http://schemas.microsoft.com/office/drawing/2014/main" id="{5C688218-5BA4-6F87-EDBD-B15F4CD5CFBD}"/>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D4C3C4EC-CD60-22E0-1FC0-6D180E3CCA20}"/>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F771179-960A-458B-AC5F-5BB5CDCE115C}"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10">
            <a:extLst>
              <a:ext uri="{FF2B5EF4-FFF2-40B4-BE49-F238E27FC236}">
                <a16:creationId xmlns:a16="http://schemas.microsoft.com/office/drawing/2014/main" id="{CDDFF461-B0D9-DDC6-F022-383B8EF5AEAB}"/>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636777E7-1759-DC7D-2CC9-690C38AFCE1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471529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Our_People_2_People">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99CD81A-5BD1-D639-AD4B-762D2216F25B}"/>
              </a:ext>
            </a:extLst>
          </p:cNvPr>
          <p:cNvSpPr txBox="1">
            <a:spLocks noGrp="1"/>
          </p:cNvSpPr>
          <p:nvPr>
            <p:ph type="body" idx="4294967295"/>
          </p:nvPr>
        </p:nvSpPr>
        <p:spPr>
          <a:xfrm>
            <a:off x="639074" y="3881874"/>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5EE58E49-9B98-8B4C-0661-E41E65C897D7}"/>
              </a:ext>
            </a:extLst>
          </p:cNvPr>
          <p:cNvSpPr txBox="1">
            <a:spLocks noGrp="1"/>
          </p:cNvSpPr>
          <p:nvPr>
            <p:ph type="body" idx="4294967295"/>
          </p:nvPr>
        </p:nvSpPr>
        <p:spPr>
          <a:xfrm>
            <a:off x="639074"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4" name="Text Placeholder 4">
            <a:extLst>
              <a:ext uri="{FF2B5EF4-FFF2-40B4-BE49-F238E27FC236}">
                <a16:creationId xmlns:a16="http://schemas.microsoft.com/office/drawing/2014/main" id="{34B3CED8-D9B7-41FB-7DAD-0709F048BBD7}"/>
              </a:ext>
            </a:extLst>
          </p:cNvPr>
          <p:cNvSpPr txBox="1">
            <a:spLocks noGrp="1"/>
          </p:cNvSpPr>
          <p:nvPr>
            <p:ph type="body" idx="4294967295"/>
          </p:nvPr>
        </p:nvSpPr>
        <p:spPr>
          <a:xfrm>
            <a:off x="639074" y="4533714"/>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5" name="Picture Placeholder 11">
            <a:extLst>
              <a:ext uri="{FF2B5EF4-FFF2-40B4-BE49-F238E27FC236}">
                <a16:creationId xmlns:a16="http://schemas.microsoft.com/office/drawing/2014/main" id="{ACAAEF7E-9A51-3DAE-3FCE-DE3AC01349CD}"/>
              </a:ext>
            </a:extLst>
          </p:cNvPr>
          <p:cNvSpPr txBox="1">
            <a:spLocks noGrp="1"/>
          </p:cNvSpPr>
          <p:nvPr>
            <p:ph type="pic" idx="4294967295"/>
          </p:nvPr>
        </p:nvSpPr>
        <p:spPr>
          <a:xfrm>
            <a:off x="0" y="0"/>
            <a:ext cx="6099048" cy="36576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83187012-D592-1513-40BB-5347C7595537}"/>
              </a:ext>
            </a:extLst>
          </p:cNvPr>
          <p:cNvSpPr txBox="1">
            <a:spLocks noGrp="1"/>
          </p:cNvSpPr>
          <p:nvPr>
            <p:ph type="body" idx="4294967295"/>
          </p:nvPr>
        </p:nvSpPr>
        <p:spPr>
          <a:xfrm>
            <a:off x="6743700" y="3881874"/>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CF62AFEC-0183-931F-0E11-81922B34849F}"/>
              </a:ext>
            </a:extLst>
          </p:cNvPr>
          <p:cNvSpPr txBox="1">
            <a:spLocks noGrp="1"/>
          </p:cNvSpPr>
          <p:nvPr>
            <p:ph type="body" idx="4294967295"/>
          </p:nvPr>
        </p:nvSpPr>
        <p:spPr>
          <a:xfrm>
            <a:off x="6743700"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8" name="Text Placeholder 4">
            <a:extLst>
              <a:ext uri="{FF2B5EF4-FFF2-40B4-BE49-F238E27FC236}">
                <a16:creationId xmlns:a16="http://schemas.microsoft.com/office/drawing/2014/main" id="{02DBAAA8-0759-926A-65A3-45DD66A26759}"/>
              </a:ext>
            </a:extLst>
          </p:cNvPr>
          <p:cNvSpPr txBox="1">
            <a:spLocks noGrp="1"/>
          </p:cNvSpPr>
          <p:nvPr>
            <p:ph type="body" idx="4294967295"/>
          </p:nvPr>
        </p:nvSpPr>
        <p:spPr>
          <a:xfrm>
            <a:off x="6743700" y="4533714"/>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9" name="Picture Placeholder 11">
            <a:extLst>
              <a:ext uri="{FF2B5EF4-FFF2-40B4-BE49-F238E27FC236}">
                <a16:creationId xmlns:a16="http://schemas.microsoft.com/office/drawing/2014/main" id="{59384B83-D900-1AF7-9EEA-D41421442F80}"/>
              </a:ext>
            </a:extLst>
          </p:cNvPr>
          <p:cNvSpPr txBox="1">
            <a:spLocks noGrp="1"/>
          </p:cNvSpPr>
          <p:nvPr>
            <p:ph type="pic" idx="4294967295"/>
          </p:nvPr>
        </p:nvSpPr>
        <p:spPr>
          <a:xfrm>
            <a:off x="6096003" y="0"/>
            <a:ext cx="6099048" cy="3657600"/>
          </a:xfrm>
        </p:spPr>
        <p:txBody>
          <a:bodyPr/>
          <a:lstStyle>
            <a:lvl1pPr>
              <a:defRPr/>
            </a:lvl1pPr>
          </a:lstStyle>
          <a:p>
            <a:pPr lvl="0"/>
            <a:r>
              <a:rPr lang="en-US"/>
              <a:t>Click icon to add picture</a:t>
            </a:r>
          </a:p>
        </p:txBody>
      </p:sp>
      <p:sp>
        <p:nvSpPr>
          <p:cNvPr id="10" name="TextBox 12">
            <a:extLst>
              <a:ext uri="{FF2B5EF4-FFF2-40B4-BE49-F238E27FC236}">
                <a16:creationId xmlns:a16="http://schemas.microsoft.com/office/drawing/2014/main" id="{A5E2CD56-BFF6-2AB1-A773-6CAD18A2ECC3}"/>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1" name="Text Placeholder 3">
            <a:extLst>
              <a:ext uri="{FF2B5EF4-FFF2-40B4-BE49-F238E27FC236}">
                <a16:creationId xmlns:a16="http://schemas.microsoft.com/office/drawing/2014/main" id="{F4F29A75-62AD-8B25-53E4-D8C652DDF3C5}"/>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F6BB778-799E-4C9B-9CF3-E430E11A2D7E}"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2" name="Picture 14">
            <a:extLst>
              <a:ext uri="{FF2B5EF4-FFF2-40B4-BE49-F238E27FC236}">
                <a16:creationId xmlns:a16="http://schemas.microsoft.com/office/drawing/2014/main" id="{43AFF4F0-E3C8-3D35-0893-10AD3F31ABD9}"/>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32338112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Our_People_2_People_Whit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7F1E0D1-7563-7E46-0172-C37D1737B8F0}"/>
              </a:ext>
            </a:extLst>
          </p:cNvPr>
          <p:cNvSpPr txBox="1">
            <a:spLocks noGrp="1"/>
          </p:cNvSpPr>
          <p:nvPr>
            <p:ph type="body" idx="4294967295"/>
          </p:nvPr>
        </p:nvSpPr>
        <p:spPr>
          <a:xfrm>
            <a:off x="639074"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3" name="Picture Placeholder 11">
            <a:extLst>
              <a:ext uri="{FF2B5EF4-FFF2-40B4-BE49-F238E27FC236}">
                <a16:creationId xmlns:a16="http://schemas.microsoft.com/office/drawing/2014/main" id="{BF4ABC04-DD95-3A7F-2999-5ACC7DFF7360}"/>
              </a:ext>
            </a:extLst>
          </p:cNvPr>
          <p:cNvSpPr txBox="1">
            <a:spLocks noGrp="1"/>
          </p:cNvSpPr>
          <p:nvPr>
            <p:ph type="pic" idx="4294967295"/>
          </p:nvPr>
        </p:nvSpPr>
        <p:spPr>
          <a:xfrm>
            <a:off x="0" y="0"/>
            <a:ext cx="6099048" cy="36576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7609066A-41C3-68C7-8579-20BB948B0BB6}"/>
              </a:ext>
            </a:extLst>
          </p:cNvPr>
          <p:cNvSpPr txBox="1">
            <a:spLocks noGrp="1"/>
          </p:cNvSpPr>
          <p:nvPr>
            <p:ph type="body" idx="4294967295"/>
          </p:nvPr>
        </p:nvSpPr>
        <p:spPr>
          <a:xfrm>
            <a:off x="6743700"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5" name="Picture Placeholder 11">
            <a:extLst>
              <a:ext uri="{FF2B5EF4-FFF2-40B4-BE49-F238E27FC236}">
                <a16:creationId xmlns:a16="http://schemas.microsoft.com/office/drawing/2014/main" id="{DF93529A-BFBA-88AA-B9EF-198C5FFDA8A2}"/>
              </a:ext>
            </a:extLst>
          </p:cNvPr>
          <p:cNvSpPr txBox="1">
            <a:spLocks noGrp="1"/>
          </p:cNvSpPr>
          <p:nvPr>
            <p:ph type="pic" idx="4294967295"/>
          </p:nvPr>
        </p:nvSpPr>
        <p:spPr>
          <a:xfrm>
            <a:off x="6096003" y="0"/>
            <a:ext cx="6099048" cy="36576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D082E87E-CFE3-E6B2-68EE-D3926ADBEE5A}"/>
              </a:ext>
            </a:extLst>
          </p:cNvPr>
          <p:cNvSpPr txBox="1">
            <a:spLocks noGrp="1"/>
          </p:cNvSpPr>
          <p:nvPr>
            <p:ph type="body" idx="4294967295"/>
          </p:nvPr>
        </p:nvSpPr>
        <p:spPr>
          <a:xfrm>
            <a:off x="639074" y="3869173"/>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8EA3EFB1-74AD-7E44-FAA1-D5B08FA59565}"/>
              </a:ext>
            </a:extLst>
          </p:cNvPr>
          <p:cNvSpPr txBox="1">
            <a:spLocks noGrp="1"/>
          </p:cNvSpPr>
          <p:nvPr>
            <p:ph type="body" idx="4294967295"/>
          </p:nvPr>
        </p:nvSpPr>
        <p:spPr>
          <a:xfrm>
            <a:off x="639074" y="4521013"/>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8" name="Text Placeholder 4">
            <a:extLst>
              <a:ext uri="{FF2B5EF4-FFF2-40B4-BE49-F238E27FC236}">
                <a16:creationId xmlns:a16="http://schemas.microsoft.com/office/drawing/2014/main" id="{D7953A88-5762-A0F6-FFDB-9A2290178E98}"/>
              </a:ext>
            </a:extLst>
          </p:cNvPr>
          <p:cNvSpPr txBox="1">
            <a:spLocks noGrp="1"/>
          </p:cNvSpPr>
          <p:nvPr>
            <p:ph type="body" idx="4294967295"/>
          </p:nvPr>
        </p:nvSpPr>
        <p:spPr>
          <a:xfrm>
            <a:off x="6743700" y="3869173"/>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9" name="Text Placeholder 4">
            <a:extLst>
              <a:ext uri="{FF2B5EF4-FFF2-40B4-BE49-F238E27FC236}">
                <a16:creationId xmlns:a16="http://schemas.microsoft.com/office/drawing/2014/main" id="{F3F55A82-BB40-2918-5021-6107155ED20D}"/>
              </a:ext>
            </a:extLst>
          </p:cNvPr>
          <p:cNvSpPr txBox="1">
            <a:spLocks noGrp="1"/>
          </p:cNvSpPr>
          <p:nvPr>
            <p:ph type="body" idx="4294967295"/>
          </p:nvPr>
        </p:nvSpPr>
        <p:spPr>
          <a:xfrm>
            <a:off x="6743700" y="4521013"/>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10" name="TextBox 8">
            <a:extLst>
              <a:ext uri="{FF2B5EF4-FFF2-40B4-BE49-F238E27FC236}">
                <a16:creationId xmlns:a16="http://schemas.microsoft.com/office/drawing/2014/main" id="{9414E44F-C417-0169-D234-BF50A132AEBA}"/>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1" name="Text Placeholder 3">
            <a:extLst>
              <a:ext uri="{FF2B5EF4-FFF2-40B4-BE49-F238E27FC236}">
                <a16:creationId xmlns:a16="http://schemas.microsoft.com/office/drawing/2014/main" id="{AD392831-1405-CD4F-920E-790C20A43864}"/>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2AD6319-49C7-4231-A6B1-6669B1B3BD39}"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2" name="Picture 14">
            <a:extLst>
              <a:ext uri="{FF2B5EF4-FFF2-40B4-BE49-F238E27FC236}">
                <a16:creationId xmlns:a16="http://schemas.microsoft.com/office/drawing/2014/main" id="{1290A5EA-782F-D805-92CB-21B68F94F2B3}"/>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1647344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Our_People_3_People">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B2DC354-8506-CA42-1776-1DF15065E6D8}"/>
              </a:ext>
            </a:extLst>
          </p:cNvPr>
          <p:cNvSpPr txBox="1">
            <a:spLocks noGrp="1"/>
          </p:cNvSpPr>
          <p:nvPr>
            <p:ph type="body" idx="4294967295"/>
          </p:nvPr>
        </p:nvSpPr>
        <p:spPr>
          <a:xfrm>
            <a:off x="627058"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D5253B4F-DC51-F9E8-8977-6B82B9A24111}"/>
              </a:ext>
            </a:extLst>
          </p:cNvPr>
          <p:cNvSpPr txBox="1">
            <a:spLocks noGrp="1"/>
          </p:cNvSpPr>
          <p:nvPr>
            <p:ph type="body" idx="4294967295"/>
          </p:nvPr>
        </p:nvSpPr>
        <p:spPr>
          <a:xfrm>
            <a:off x="627058"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4" name="Picture Placeholder 11">
            <a:extLst>
              <a:ext uri="{FF2B5EF4-FFF2-40B4-BE49-F238E27FC236}">
                <a16:creationId xmlns:a16="http://schemas.microsoft.com/office/drawing/2014/main" id="{3504D8B0-BA07-95E0-CF7D-551A7E533195}"/>
              </a:ext>
            </a:extLst>
          </p:cNvPr>
          <p:cNvSpPr txBox="1">
            <a:spLocks noGrp="1"/>
          </p:cNvSpPr>
          <p:nvPr>
            <p:ph type="pic" idx="4294967295"/>
          </p:nvPr>
        </p:nvSpPr>
        <p:spPr>
          <a:xfrm>
            <a:off x="627058" y="795015"/>
            <a:ext cx="1866903" cy="198120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403340B7-B271-295F-72AE-63A114EDC5C9}"/>
              </a:ext>
            </a:extLst>
          </p:cNvPr>
          <p:cNvSpPr txBox="1">
            <a:spLocks noGrp="1"/>
          </p:cNvSpPr>
          <p:nvPr>
            <p:ph type="body" idx="4294967295"/>
          </p:nvPr>
        </p:nvSpPr>
        <p:spPr>
          <a:xfrm>
            <a:off x="627058"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C7DC0FB1-7075-CC02-328B-359F21D92DCB}"/>
              </a:ext>
            </a:extLst>
          </p:cNvPr>
          <p:cNvSpPr txBox="1">
            <a:spLocks noGrp="1"/>
          </p:cNvSpPr>
          <p:nvPr>
            <p:ph type="body" idx="4294967295"/>
          </p:nvPr>
        </p:nvSpPr>
        <p:spPr>
          <a:xfrm>
            <a:off x="4394204"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03FE1024-CC9B-3051-826F-8D6AA903EC97}"/>
              </a:ext>
            </a:extLst>
          </p:cNvPr>
          <p:cNvSpPr txBox="1">
            <a:spLocks noGrp="1"/>
          </p:cNvSpPr>
          <p:nvPr>
            <p:ph type="body" idx="4294967295"/>
          </p:nvPr>
        </p:nvSpPr>
        <p:spPr>
          <a:xfrm>
            <a:off x="4394204"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8" name="Picture Placeholder 11">
            <a:extLst>
              <a:ext uri="{FF2B5EF4-FFF2-40B4-BE49-F238E27FC236}">
                <a16:creationId xmlns:a16="http://schemas.microsoft.com/office/drawing/2014/main" id="{97D3BB8F-2564-B843-ACA0-78422FC19372}"/>
              </a:ext>
            </a:extLst>
          </p:cNvPr>
          <p:cNvSpPr txBox="1">
            <a:spLocks noGrp="1"/>
          </p:cNvSpPr>
          <p:nvPr>
            <p:ph type="pic" idx="4294967295"/>
          </p:nvPr>
        </p:nvSpPr>
        <p:spPr>
          <a:xfrm>
            <a:off x="4394204" y="795015"/>
            <a:ext cx="1866903" cy="1981203"/>
          </a:xfrm>
        </p:spPr>
        <p:txBody>
          <a:bodyPr/>
          <a:lstStyle>
            <a:lvl1pPr>
              <a:defRPr/>
            </a:lvl1pPr>
          </a:lstStyle>
          <a:p>
            <a:pPr lvl="0"/>
            <a:r>
              <a:rPr lang="en-US"/>
              <a:t>Click icon to add picture</a:t>
            </a:r>
          </a:p>
        </p:txBody>
      </p:sp>
      <p:sp>
        <p:nvSpPr>
          <p:cNvPr id="9" name="Text Placeholder 4">
            <a:extLst>
              <a:ext uri="{FF2B5EF4-FFF2-40B4-BE49-F238E27FC236}">
                <a16:creationId xmlns:a16="http://schemas.microsoft.com/office/drawing/2014/main" id="{A676FE28-1063-371E-7474-89970627C0CF}"/>
              </a:ext>
            </a:extLst>
          </p:cNvPr>
          <p:cNvSpPr txBox="1">
            <a:spLocks noGrp="1"/>
          </p:cNvSpPr>
          <p:nvPr>
            <p:ph type="body" idx="4294967295"/>
          </p:nvPr>
        </p:nvSpPr>
        <p:spPr>
          <a:xfrm>
            <a:off x="4394204"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0" name="Text Placeholder 4">
            <a:extLst>
              <a:ext uri="{FF2B5EF4-FFF2-40B4-BE49-F238E27FC236}">
                <a16:creationId xmlns:a16="http://schemas.microsoft.com/office/drawing/2014/main" id="{5C2A792A-BF31-CC3E-C58F-6951809F1E67}"/>
              </a:ext>
            </a:extLst>
          </p:cNvPr>
          <p:cNvSpPr txBox="1">
            <a:spLocks noGrp="1"/>
          </p:cNvSpPr>
          <p:nvPr>
            <p:ph type="body" idx="4294967295"/>
          </p:nvPr>
        </p:nvSpPr>
        <p:spPr>
          <a:xfrm>
            <a:off x="8128001"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11" name="Text Placeholder 4">
            <a:extLst>
              <a:ext uri="{FF2B5EF4-FFF2-40B4-BE49-F238E27FC236}">
                <a16:creationId xmlns:a16="http://schemas.microsoft.com/office/drawing/2014/main" id="{7E4105B9-9CE8-F093-4A96-AF523A3542E9}"/>
              </a:ext>
            </a:extLst>
          </p:cNvPr>
          <p:cNvSpPr txBox="1">
            <a:spLocks noGrp="1"/>
          </p:cNvSpPr>
          <p:nvPr>
            <p:ph type="body" idx="4294967295"/>
          </p:nvPr>
        </p:nvSpPr>
        <p:spPr>
          <a:xfrm>
            <a:off x="8128001"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12" name="Picture Placeholder 11">
            <a:extLst>
              <a:ext uri="{FF2B5EF4-FFF2-40B4-BE49-F238E27FC236}">
                <a16:creationId xmlns:a16="http://schemas.microsoft.com/office/drawing/2014/main" id="{C76209DF-344C-B71D-5534-6303E5AE6675}"/>
              </a:ext>
            </a:extLst>
          </p:cNvPr>
          <p:cNvSpPr txBox="1">
            <a:spLocks noGrp="1"/>
          </p:cNvSpPr>
          <p:nvPr>
            <p:ph type="pic" idx="4294967295"/>
          </p:nvPr>
        </p:nvSpPr>
        <p:spPr>
          <a:xfrm>
            <a:off x="8128001" y="795015"/>
            <a:ext cx="1866903" cy="1981203"/>
          </a:xfrm>
        </p:spPr>
        <p:txBody>
          <a:bodyPr/>
          <a:lstStyle>
            <a:lvl1pPr>
              <a:defRPr/>
            </a:lvl1pPr>
          </a:lstStyle>
          <a:p>
            <a:pPr lvl="0"/>
            <a:r>
              <a:rPr lang="en-US"/>
              <a:t>Click icon to add picture</a:t>
            </a:r>
          </a:p>
        </p:txBody>
      </p:sp>
      <p:sp>
        <p:nvSpPr>
          <p:cNvPr id="13" name="Text Placeholder 4">
            <a:extLst>
              <a:ext uri="{FF2B5EF4-FFF2-40B4-BE49-F238E27FC236}">
                <a16:creationId xmlns:a16="http://schemas.microsoft.com/office/drawing/2014/main" id="{0023EEFE-8D05-5F7D-64BC-9FF58855984D}"/>
              </a:ext>
            </a:extLst>
          </p:cNvPr>
          <p:cNvSpPr txBox="1">
            <a:spLocks noGrp="1"/>
          </p:cNvSpPr>
          <p:nvPr>
            <p:ph type="body" idx="4294967295"/>
          </p:nvPr>
        </p:nvSpPr>
        <p:spPr>
          <a:xfrm>
            <a:off x="8128001"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4" name="TextBox 7">
            <a:extLst>
              <a:ext uri="{FF2B5EF4-FFF2-40B4-BE49-F238E27FC236}">
                <a16:creationId xmlns:a16="http://schemas.microsoft.com/office/drawing/2014/main" id="{E0064D48-4427-0C99-9DB8-06201520381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5" name="Text Placeholder 3">
            <a:extLst>
              <a:ext uri="{FF2B5EF4-FFF2-40B4-BE49-F238E27FC236}">
                <a16:creationId xmlns:a16="http://schemas.microsoft.com/office/drawing/2014/main" id="{AF0529C1-88C6-E202-12F3-8064EE397E7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648F7E9-1F56-45E8-98A4-AA98701F5C90}"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6" name="Picture 10">
            <a:extLst>
              <a:ext uri="{FF2B5EF4-FFF2-40B4-BE49-F238E27FC236}">
                <a16:creationId xmlns:a16="http://schemas.microsoft.com/office/drawing/2014/main" id="{7855DBF8-C839-1960-5DCE-0E71831132B0}"/>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17" name="Text Placeholder 10">
            <a:extLst>
              <a:ext uri="{FF2B5EF4-FFF2-40B4-BE49-F238E27FC236}">
                <a16:creationId xmlns:a16="http://schemas.microsoft.com/office/drawing/2014/main" id="{CE9A418D-A017-84F7-B5A3-0FCDDB72E62E}"/>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2421983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Our_People_3_People_Whit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A06FB31-BA4D-C19C-8805-EC70E5A25CD4}"/>
              </a:ext>
            </a:extLst>
          </p:cNvPr>
          <p:cNvSpPr txBox="1">
            <a:spLocks noGrp="1"/>
          </p:cNvSpPr>
          <p:nvPr>
            <p:ph type="body" idx="4294967295"/>
          </p:nvPr>
        </p:nvSpPr>
        <p:spPr>
          <a:xfrm>
            <a:off x="627058"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E9E4F1B9-E587-3B0C-7F20-0F5964FAFD2F}"/>
              </a:ext>
            </a:extLst>
          </p:cNvPr>
          <p:cNvSpPr txBox="1">
            <a:spLocks noGrp="1"/>
          </p:cNvSpPr>
          <p:nvPr>
            <p:ph type="body" idx="4294967295"/>
          </p:nvPr>
        </p:nvSpPr>
        <p:spPr>
          <a:xfrm>
            <a:off x="627058"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4" name="Picture Placeholder 11">
            <a:extLst>
              <a:ext uri="{FF2B5EF4-FFF2-40B4-BE49-F238E27FC236}">
                <a16:creationId xmlns:a16="http://schemas.microsoft.com/office/drawing/2014/main" id="{B4680E42-B232-3B8E-889E-CA100F68E676}"/>
              </a:ext>
            </a:extLst>
          </p:cNvPr>
          <p:cNvSpPr txBox="1">
            <a:spLocks noGrp="1"/>
          </p:cNvSpPr>
          <p:nvPr>
            <p:ph type="pic" idx="4294967295"/>
          </p:nvPr>
        </p:nvSpPr>
        <p:spPr>
          <a:xfrm>
            <a:off x="627058" y="795015"/>
            <a:ext cx="1866903" cy="198120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317B0CAD-29A4-E079-5E47-E4A1FDAF7AAD}"/>
              </a:ext>
            </a:extLst>
          </p:cNvPr>
          <p:cNvSpPr txBox="1">
            <a:spLocks noGrp="1"/>
          </p:cNvSpPr>
          <p:nvPr>
            <p:ph type="body" idx="4294967295"/>
          </p:nvPr>
        </p:nvSpPr>
        <p:spPr>
          <a:xfrm>
            <a:off x="627058"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7F82E986-B2F0-16C5-BBBF-47537774BEA9}"/>
              </a:ext>
            </a:extLst>
          </p:cNvPr>
          <p:cNvSpPr txBox="1">
            <a:spLocks noGrp="1"/>
          </p:cNvSpPr>
          <p:nvPr>
            <p:ph type="body" idx="4294967295"/>
          </p:nvPr>
        </p:nvSpPr>
        <p:spPr>
          <a:xfrm>
            <a:off x="4394204"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00BB7647-B637-AE43-C13F-60CF13A50252}"/>
              </a:ext>
            </a:extLst>
          </p:cNvPr>
          <p:cNvSpPr txBox="1">
            <a:spLocks noGrp="1"/>
          </p:cNvSpPr>
          <p:nvPr>
            <p:ph type="body" idx="4294967295"/>
          </p:nvPr>
        </p:nvSpPr>
        <p:spPr>
          <a:xfrm>
            <a:off x="4394204"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8" name="Picture Placeholder 11">
            <a:extLst>
              <a:ext uri="{FF2B5EF4-FFF2-40B4-BE49-F238E27FC236}">
                <a16:creationId xmlns:a16="http://schemas.microsoft.com/office/drawing/2014/main" id="{AF13692C-E8C8-B394-1DF8-CA7CC187A1F1}"/>
              </a:ext>
            </a:extLst>
          </p:cNvPr>
          <p:cNvSpPr txBox="1">
            <a:spLocks noGrp="1"/>
          </p:cNvSpPr>
          <p:nvPr>
            <p:ph type="pic" idx="4294967295"/>
          </p:nvPr>
        </p:nvSpPr>
        <p:spPr>
          <a:xfrm>
            <a:off x="4394204" y="795015"/>
            <a:ext cx="1866903" cy="1981203"/>
          </a:xfrm>
        </p:spPr>
        <p:txBody>
          <a:bodyPr/>
          <a:lstStyle>
            <a:lvl1pPr>
              <a:defRPr/>
            </a:lvl1pPr>
          </a:lstStyle>
          <a:p>
            <a:pPr lvl="0"/>
            <a:r>
              <a:rPr lang="en-US"/>
              <a:t>Click icon to add picture</a:t>
            </a:r>
          </a:p>
        </p:txBody>
      </p:sp>
      <p:sp>
        <p:nvSpPr>
          <p:cNvPr id="9" name="Text Placeholder 4">
            <a:extLst>
              <a:ext uri="{FF2B5EF4-FFF2-40B4-BE49-F238E27FC236}">
                <a16:creationId xmlns:a16="http://schemas.microsoft.com/office/drawing/2014/main" id="{D4173444-6F65-801A-E6BC-70045C76EAD1}"/>
              </a:ext>
            </a:extLst>
          </p:cNvPr>
          <p:cNvSpPr txBox="1">
            <a:spLocks noGrp="1"/>
          </p:cNvSpPr>
          <p:nvPr>
            <p:ph type="body" idx="4294967295"/>
          </p:nvPr>
        </p:nvSpPr>
        <p:spPr>
          <a:xfrm>
            <a:off x="4394204"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0" name="Text Placeholder 4">
            <a:extLst>
              <a:ext uri="{FF2B5EF4-FFF2-40B4-BE49-F238E27FC236}">
                <a16:creationId xmlns:a16="http://schemas.microsoft.com/office/drawing/2014/main" id="{CF975B82-5135-228F-FE76-76FD24B5D8D6}"/>
              </a:ext>
            </a:extLst>
          </p:cNvPr>
          <p:cNvSpPr txBox="1">
            <a:spLocks noGrp="1"/>
          </p:cNvSpPr>
          <p:nvPr>
            <p:ph type="body" idx="4294967295"/>
          </p:nvPr>
        </p:nvSpPr>
        <p:spPr>
          <a:xfrm>
            <a:off x="8128001"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11" name="Text Placeholder 4">
            <a:extLst>
              <a:ext uri="{FF2B5EF4-FFF2-40B4-BE49-F238E27FC236}">
                <a16:creationId xmlns:a16="http://schemas.microsoft.com/office/drawing/2014/main" id="{B0949D1F-5A2A-3BAB-C6C2-C2F87025E15E}"/>
              </a:ext>
            </a:extLst>
          </p:cNvPr>
          <p:cNvSpPr txBox="1">
            <a:spLocks noGrp="1"/>
          </p:cNvSpPr>
          <p:nvPr>
            <p:ph type="body" idx="4294967295"/>
          </p:nvPr>
        </p:nvSpPr>
        <p:spPr>
          <a:xfrm>
            <a:off x="8128001"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12" name="Picture Placeholder 11">
            <a:extLst>
              <a:ext uri="{FF2B5EF4-FFF2-40B4-BE49-F238E27FC236}">
                <a16:creationId xmlns:a16="http://schemas.microsoft.com/office/drawing/2014/main" id="{F17C7324-44A1-A929-939B-D0BD3DA0FFD7}"/>
              </a:ext>
            </a:extLst>
          </p:cNvPr>
          <p:cNvSpPr txBox="1">
            <a:spLocks noGrp="1"/>
          </p:cNvSpPr>
          <p:nvPr>
            <p:ph type="pic" idx="4294967295"/>
          </p:nvPr>
        </p:nvSpPr>
        <p:spPr>
          <a:xfrm>
            <a:off x="8128001" y="795015"/>
            <a:ext cx="1866903" cy="1981203"/>
          </a:xfrm>
        </p:spPr>
        <p:txBody>
          <a:bodyPr/>
          <a:lstStyle>
            <a:lvl1pPr>
              <a:defRPr/>
            </a:lvl1pPr>
          </a:lstStyle>
          <a:p>
            <a:pPr lvl="0"/>
            <a:r>
              <a:rPr lang="en-US"/>
              <a:t>Click icon to add picture</a:t>
            </a:r>
          </a:p>
        </p:txBody>
      </p:sp>
      <p:sp>
        <p:nvSpPr>
          <p:cNvPr id="13" name="Text Placeholder 4">
            <a:extLst>
              <a:ext uri="{FF2B5EF4-FFF2-40B4-BE49-F238E27FC236}">
                <a16:creationId xmlns:a16="http://schemas.microsoft.com/office/drawing/2014/main" id="{62941444-AF64-5C50-DD00-05D710C32C1B}"/>
              </a:ext>
            </a:extLst>
          </p:cNvPr>
          <p:cNvSpPr txBox="1">
            <a:spLocks noGrp="1"/>
          </p:cNvSpPr>
          <p:nvPr>
            <p:ph type="body" idx="4294967295"/>
          </p:nvPr>
        </p:nvSpPr>
        <p:spPr>
          <a:xfrm>
            <a:off x="8128001"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4" name="Text Placeholder 10">
            <a:extLst>
              <a:ext uri="{FF2B5EF4-FFF2-40B4-BE49-F238E27FC236}">
                <a16:creationId xmlns:a16="http://schemas.microsoft.com/office/drawing/2014/main" id="{3047E62B-170D-335C-80C5-B656D24DB044}"/>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37124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_Light G1">
    <p:bg>
      <p:bgPr>
        <a:solidFill>
          <a:srgbClr val="FFFFFF"/>
        </a:solidFill>
        <a:effectLst/>
      </p:bgPr>
    </p:bg>
    <p:spTree>
      <p:nvGrpSpPr>
        <p:cNvPr id="1" name=""/>
        <p:cNvGrpSpPr/>
        <p:nvPr/>
      </p:nvGrpSpPr>
      <p:grpSpPr>
        <a:xfrm>
          <a:off x="0" y="0"/>
          <a:ext cx="0" cy="0"/>
          <a:chOff x="0" y="0"/>
          <a:chExt cx="0" cy="0"/>
        </a:xfrm>
      </p:grpSpPr>
      <p:pic>
        <p:nvPicPr>
          <p:cNvPr id="2" name="Picture 3" descr="Background pattern&#10;&#10;Description automatically generated">
            <a:extLst>
              <a:ext uri="{FF2B5EF4-FFF2-40B4-BE49-F238E27FC236}">
                <a16:creationId xmlns:a16="http://schemas.microsoft.com/office/drawing/2014/main" id="{2F321D8E-2E98-0631-853C-EF4D9C51BBD5}"/>
              </a:ext>
            </a:extLst>
          </p:cNvPr>
          <p:cNvPicPr>
            <a:picLocks noChangeAspect="1"/>
          </p:cNvPicPr>
          <p:nvPr/>
        </p:nvPicPr>
        <p:blipFill>
          <a:blip r:embed="rId2"/>
          <a:srcRect/>
          <a:stretch>
            <a:fillRect/>
          </a:stretch>
        </p:blipFill>
        <p:spPr>
          <a:xfrm>
            <a:off x="0" y="0"/>
            <a:ext cx="12191996" cy="6858000"/>
          </a:xfrm>
          <a:prstGeom prst="rect">
            <a:avLst/>
          </a:prstGeom>
          <a:noFill/>
          <a:ln cap="flat">
            <a:noFill/>
          </a:ln>
        </p:spPr>
      </p:pic>
      <p:sp>
        <p:nvSpPr>
          <p:cNvPr id="3" name="Text Placeholder 4">
            <a:extLst>
              <a:ext uri="{FF2B5EF4-FFF2-40B4-BE49-F238E27FC236}">
                <a16:creationId xmlns:a16="http://schemas.microsoft.com/office/drawing/2014/main" id="{E084D111-4C4D-A8F2-FD28-A40C34A39AE6}"/>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7897F5F3-B822-21FA-928E-0274CB89776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Footer Placeholder 5">
            <a:extLst>
              <a:ext uri="{FF2B5EF4-FFF2-40B4-BE49-F238E27FC236}">
                <a16:creationId xmlns:a16="http://schemas.microsoft.com/office/drawing/2014/main" id="{4713E964-F324-0C2F-3A62-A2BFBAE8656A}"/>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6" name="Text Placeholder 4">
            <a:extLst>
              <a:ext uri="{FF2B5EF4-FFF2-40B4-BE49-F238E27FC236}">
                <a16:creationId xmlns:a16="http://schemas.microsoft.com/office/drawing/2014/main" id="{D9F0F013-7D78-A3E3-3154-F7CF6F173506}"/>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7" name="Picture 4">
            <a:extLst>
              <a:ext uri="{FF2B5EF4-FFF2-40B4-BE49-F238E27FC236}">
                <a16:creationId xmlns:a16="http://schemas.microsoft.com/office/drawing/2014/main" id="{0EB7F65B-C126-DE31-C5E3-501F8454B14E}"/>
              </a:ext>
            </a:extLst>
          </p:cNvPr>
          <p:cNvPicPr>
            <a:picLocks noChangeAspect="1"/>
          </p:cNvPicPr>
          <p:nvPr/>
        </p:nvPicPr>
        <p:blipFill>
          <a:blip r:embed="rId3"/>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999365376"/>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_Large_Black">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BB17049-F012-3B09-835B-ED21687E86CA}"/>
              </a:ext>
            </a:extLst>
          </p:cNvPr>
          <p:cNvSpPr txBox="1">
            <a:spLocks noGrp="1"/>
          </p:cNvSpPr>
          <p:nvPr>
            <p:ph type="title"/>
          </p:nvPr>
        </p:nvSpPr>
        <p:spPr>
          <a:xfrm>
            <a:off x="1123953" y="1762725"/>
            <a:ext cx="10433047"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0801F533-8E67-4091-11EA-C3D8C6A353BC}"/>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8FB3725E-F82B-BF1E-7F08-6614908DF6A4}"/>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78C2"/>
                </a:solidFill>
                <a:uFillTx/>
                <a:latin typeface="Calibri" pitchFamily="34"/>
                <a:ea typeface="Calibri Light" pitchFamily="34"/>
                <a:cs typeface="Calibri" pitchFamily="34"/>
              </a:rPr>
              <a:t>“</a:t>
            </a:r>
          </a:p>
        </p:txBody>
      </p:sp>
      <p:sp>
        <p:nvSpPr>
          <p:cNvPr id="5" name="Text Placeholder 10">
            <a:extLst>
              <a:ext uri="{FF2B5EF4-FFF2-40B4-BE49-F238E27FC236}">
                <a16:creationId xmlns:a16="http://schemas.microsoft.com/office/drawing/2014/main" id="{B584AF01-D29E-D3EA-E982-A344639E0C9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684581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_Large_Black_Blur">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ED020F3-4841-2CE6-D460-51DE5D758A18}"/>
              </a:ext>
            </a:extLst>
          </p:cNvPr>
          <p:cNvSpPr txBox="1">
            <a:spLocks noGrp="1"/>
          </p:cNvSpPr>
          <p:nvPr>
            <p:ph type="title"/>
          </p:nvPr>
        </p:nvSpPr>
        <p:spPr>
          <a:xfrm>
            <a:off x="1123953" y="1762725"/>
            <a:ext cx="10433047"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6D9220E7-237A-8695-AEC6-7606C2C8EE23}"/>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D3F8C9FF-0DF4-4DB2-F74C-EA6F22ACCAB5}"/>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0000"/>
                </a:solidFill>
                <a:uFillTx/>
                <a:latin typeface="Calibri" pitchFamily="34"/>
                <a:ea typeface="Calibri Light" pitchFamily="34"/>
                <a:cs typeface="Calibri" pitchFamily="34"/>
              </a:rPr>
              <a:t>“</a:t>
            </a:r>
          </a:p>
        </p:txBody>
      </p:sp>
      <p:sp>
        <p:nvSpPr>
          <p:cNvPr id="5" name="Text Placeholder 10">
            <a:extLst>
              <a:ext uri="{FF2B5EF4-FFF2-40B4-BE49-F238E27FC236}">
                <a16:creationId xmlns:a16="http://schemas.microsoft.com/office/drawing/2014/main" id="{CD18B1DF-FAA9-2339-4CF8-AC054307D9E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20993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Quote+Image">
    <p:bg>
      <p:bgPr>
        <a:blipFill>
          <a:blip r:embed="rId2"/>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50CD3F1-B98C-2A25-1469-D3CD9BDDC184}"/>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8EB88EC1-F402-F175-A338-88160CAB91B6}"/>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269E9522-3C15-77A8-7A0B-AE7B112091A8}"/>
              </a:ext>
            </a:extLst>
          </p:cNvPr>
          <p:cNvSpPr txBox="1">
            <a:spLocks noGrp="1"/>
          </p:cNvSpPr>
          <p:nvPr>
            <p:ph type="pic" idx="4294967295"/>
          </p:nvPr>
        </p:nvSpPr>
        <p:spPr>
          <a:xfrm>
            <a:off x="627058" y="1562096"/>
            <a:ext cx="3726051" cy="4100480"/>
          </a:xfrm>
        </p:spPr>
        <p:txBody>
          <a:bodyPr/>
          <a:lstStyle>
            <a:lvl1pPr>
              <a:defRPr>
                <a:solidFill>
                  <a:srgbClr val="000000"/>
                </a:solidFill>
              </a:defRPr>
            </a:lvl1pPr>
          </a:lstStyle>
          <a:p>
            <a:pPr lvl="0"/>
            <a:r>
              <a:rPr lang="en-US"/>
              <a:t>Click icon to add picture</a:t>
            </a:r>
          </a:p>
        </p:txBody>
      </p:sp>
      <p:sp>
        <p:nvSpPr>
          <p:cNvPr id="5" name="Title 2">
            <a:extLst>
              <a:ext uri="{FF2B5EF4-FFF2-40B4-BE49-F238E27FC236}">
                <a16:creationId xmlns:a16="http://schemas.microsoft.com/office/drawing/2014/main" id="{7AC15F5A-4269-9268-8E61-C1F716383396}"/>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Box 4">
            <a:extLst>
              <a:ext uri="{FF2B5EF4-FFF2-40B4-BE49-F238E27FC236}">
                <a16:creationId xmlns:a16="http://schemas.microsoft.com/office/drawing/2014/main" id="{091EBB4E-3ABD-4E39-F0DA-042C179ECA8E}"/>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34E98CE7-ABE9-47D2-8BB0-1DE210CD656B}"/>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3847354-43B5-4DDC-BBF7-6459FF6D90B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7">
            <a:extLst>
              <a:ext uri="{FF2B5EF4-FFF2-40B4-BE49-F238E27FC236}">
                <a16:creationId xmlns:a16="http://schemas.microsoft.com/office/drawing/2014/main" id="{25FFC058-7500-A052-A658-CE8F5C15010A}"/>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824EF97A-255E-F503-EE6D-6077756E1CF7}"/>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78938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Image_Black">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1B8E9EE-6096-336A-558A-39CD2E9C5243}"/>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52DCB688-EF88-3C98-8C84-FDDF46CE6C6D}"/>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AAC25BE6-7F84-A2D7-290E-D750DA26F719}"/>
              </a:ext>
            </a:extLst>
          </p:cNvPr>
          <p:cNvSpPr txBox="1">
            <a:spLocks noGrp="1"/>
          </p:cNvSpPr>
          <p:nvPr>
            <p:ph type="pic" idx="4294967295"/>
          </p:nvPr>
        </p:nvSpPr>
        <p:spPr>
          <a:xfrm>
            <a:off x="627058" y="1562096"/>
            <a:ext cx="3726051" cy="4100480"/>
          </a:xfrm>
        </p:spPr>
        <p:txBody>
          <a:bodyPr/>
          <a:lstStyle>
            <a:lvl1pPr>
              <a:defRPr>
                <a:solidFill>
                  <a:srgbClr val="000000"/>
                </a:solidFill>
              </a:defRPr>
            </a:lvl1pPr>
          </a:lstStyle>
          <a:p>
            <a:pPr lvl="0"/>
            <a:r>
              <a:rPr lang="en-US"/>
              <a:t>Click icon to add picture</a:t>
            </a:r>
          </a:p>
        </p:txBody>
      </p:sp>
      <p:sp>
        <p:nvSpPr>
          <p:cNvPr id="5" name="Title 2">
            <a:extLst>
              <a:ext uri="{FF2B5EF4-FFF2-40B4-BE49-F238E27FC236}">
                <a16:creationId xmlns:a16="http://schemas.microsoft.com/office/drawing/2014/main" id="{61B63F59-7123-1C51-EE70-A8D990E74A1F}"/>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 Placeholder 10">
            <a:extLst>
              <a:ext uri="{FF2B5EF4-FFF2-40B4-BE49-F238E27FC236}">
                <a16:creationId xmlns:a16="http://schemas.microsoft.com/office/drawing/2014/main" id="{57747E56-4FF6-1B25-1390-28F11159A788}"/>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5929417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Image_Black_Blur">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5726CE2-AC63-252F-C78A-5783739C232A}"/>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E82797B2-C614-A609-C722-8E9ED241B577}"/>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CA1FFE82-322B-6F33-AF17-A40D9AC7D472}"/>
              </a:ext>
            </a:extLst>
          </p:cNvPr>
          <p:cNvSpPr txBox="1">
            <a:spLocks noGrp="1"/>
          </p:cNvSpPr>
          <p:nvPr>
            <p:ph type="pic" idx="4294967295"/>
          </p:nvPr>
        </p:nvSpPr>
        <p:spPr>
          <a:xfrm>
            <a:off x="627058" y="1562096"/>
            <a:ext cx="3726051" cy="4100480"/>
          </a:xfrm>
        </p:spPr>
        <p:txBody>
          <a:bodyPr/>
          <a:lstStyle>
            <a:lvl1pPr>
              <a:defRPr>
                <a:solidFill>
                  <a:srgbClr val="A0A0A0"/>
                </a:solidFill>
              </a:defRPr>
            </a:lvl1pPr>
          </a:lstStyle>
          <a:p>
            <a:pPr lvl="0"/>
            <a:r>
              <a:rPr lang="en-US"/>
              <a:t>Click icon to add picture</a:t>
            </a:r>
          </a:p>
        </p:txBody>
      </p:sp>
      <p:sp>
        <p:nvSpPr>
          <p:cNvPr id="5" name="Title 2">
            <a:extLst>
              <a:ext uri="{FF2B5EF4-FFF2-40B4-BE49-F238E27FC236}">
                <a16:creationId xmlns:a16="http://schemas.microsoft.com/office/drawing/2014/main" id="{932E0BFE-A4D4-2C4C-C347-655C8051F414}"/>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 Placeholder 10">
            <a:extLst>
              <a:ext uri="{FF2B5EF4-FFF2-40B4-BE49-F238E27FC236}">
                <a16:creationId xmlns:a16="http://schemas.microsoft.com/office/drawing/2014/main" id="{A76E8847-9E65-62DC-AEC6-5535EA17368E}"/>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949140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Small_Tex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5DA76B4-6995-BA8F-9A96-69B9594468C3}"/>
              </a:ext>
            </a:extLst>
          </p:cNvPr>
          <p:cNvSpPr txBox="1">
            <a:spLocks noGrp="1"/>
          </p:cNvSpPr>
          <p:nvPr>
            <p:ph type="body" idx="4294967295"/>
          </p:nvPr>
        </p:nvSpPr>
        <p:spPr>
          <a:xfrm>
            <a:off x="627058" y="1714500"/>
            <a:ext cx="10929932" cy="480060"/>
          </a:xfrm>
        </p:spPr>
        <p:txBody>
          <a:bodyPr/>
          <a:lstStyle>
            <a:lvl1pPr>
              <a:defRPr sz="1800" b="1">
                <a:latin typeface="Calibri" pitchFamily="34"/>
              </a:defRPr>
            </a:lvl1pPr>
          </a:lstStyle>
          <a:p>
            <a:pPr lvl="0"/>
            <a:r>
              <a:rPr lang="en-US"/>
              <a:t>Lorem ipsum nibh commodo aenean leo porta duis magna felis bibendum tempor.</a:t>
            </a:r>
          </a:p>
        </p:txBody>
      </p:sp>
      <p:sp>
        <p:nvSpPr>
          <p:cNvPr id="3" name="Text Placeholder 3">
            <a:extLst>
              <a:ext uri="{FF2B5EF4-FFF2-40B4-BE49-F238E27FC236}">
                <a16:creationId xmlns:a16="http://schemas.microsoft.com/office/drawing/2014/main" id="{96170872-0F41-092B-0676-C1838430F555}"/>
              </a:ext>
            </a:extLst>
          </p:cNvPr>
          <p:cNvSpPr txBox="1">
            <a:spLocks noGrp="1"/>
          </p:cNvSpPr>
          <p:nvPr>
            <p:ph type="body" idx="4294967295"/>
          </p:nvPr>
        </p:nvSpPr>
        <p:spPr>
          <a:xfrm>
            <a:off x="627058" y="2252468"/>
            <a:ext cx="10929932" cy="1136900"/>
          </a:xfrm>
        </p:spPr>
        <p:txBody>
          <a:bodyPr/>
          <a:lstStyle>
            <a:lvl1pPr>
              <a:lnSpc>
                <a:spcPts val="1800"/>
              </a:lnSpc>
              <a:defRPr>
                <a:latin typeface="Calibri Light" pitchFamily="34"/>
                <a:cs typeface="Calibri Light" pitchFamily="34"/>
              </a:defRPr>
            </a:lvl1pPr>
          </a:lstStyle>
          <a:p>
            <a:pPr lvl="0"/>
            <a:r>
              <a:rPr lang="en-US"/>
              <a:t>When you just have a bunch of type and don’t want to try too hard. Lorem ipsum diam fames augue in habitasse tempor porta, eleifend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 vestibulum eu ac integer, tellus pharetra dictumst fusce condimentum ad facilisis.</a:t>
            </a:r>
          </a:p>
        </p:txBody>
      </p:sp>
      <p:sp>
        <p:nvSpPr>
          <p:cNvPr id="4" name="Title 1">
            <a:extLst>
              <a:ext uri="{FF2B5EF4-FFF2-40B4-BE49-F238E27FC236}">
                <a16:creationId xmlns:a16="http://schemas.microsoft.com/office/drawing/2014/main" id="{39A945AE-2FBE-8DE4-20E9-6AA5C03309E8}"/>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90DCC64A-6B2E-7E5A-548C-9C96134A1C13}"/>
              </a:ext>
            </a:extLst>
          </p:cNvPr>
          <p:cNvSpPr txBox="1">
            <a:spLocks noGrp="1"/>
          </p:cNvSpPr>
          <p:nvPr>
            <p:ph type="body" idx="4294967295"/>
          </p:nvPr>
        </p:nvSpPr>
        <p:spPr>
          <a:xfrm>
            <a:off x="627058" y="419096"/>
            <a:ext cx="3632518"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075941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7C3E-5CBC-0114-5186-531C44223F8A}"/>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7D16D222-B488-63B5-1291-3D44278EBC0D}"/>
              </a:ext>
            </a:extLst>
          </p:cNvPr>
          <p:cNvSpPr txBox="1">
            <a:spLocks noGrp="1"/>
          </p:cNvSpPr>
          <p:nvPr>
            <p:ph type="body" idx="4294967295"/>
          </p:nvPr>
        </p:nvSpPr>
        <p:spPr>
          <a:xfrm>
            <a:off x="627058" y="419096"/>
            <a:ext cx="3632518"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
        <p:nvSpPr>
          <p:cNvPr id="4" name="Text Placeholder 3">
            <a:extLst>
              <a:ext uri="{FF2B5EF4-FFF2-40B4-BE49-F238E27FC236}">
                <a16:creationId xmlns:a16="http://schemas.microsoft.com/office/drawing/2014/main" id="{598E973D-B0AD-6334-AF2F-8113042176AD}"/>
              </a:ext>
            </a:extLst>
          </p:cNvPr>
          <p:cNvSpPr txBox="1">
            <a:spLocks noGrp="1"/>
          </p:cNvSpPr>
          <p:nvPr>
            <p:ph type="body" idx="4294967295"/>
          </p:nvPr>
        </p:nvSpPr>
        <p:spPr>
          <a:xfrm>
            <a:off x="639074" y="1714500"/>
            <a:ext cx="10929932" cy="480060"/>
          </a:xfrm>
        </p:spPr>
        <p:txBody>
          <a:bodyPr/>
          <a:lstStyle>
            <a:lvl1pPr>
              <a:defRPr sz="1800" b="1">
                <a:latin typeface="Calibri" pitchFamily="34"/>
              </a:defRPr>
            </a:lvl1pPr>
          </a:lstStyle>
          <a:p>
            <a:pPr lvl="0"/>
            <a:r>
              <a:rPr lang="en-US"/>
              <a:t>Lorem ipsum nibh commodo aenean leo porta duis magna felis bibendum tempor.</a:t>
            </a:r>
          </a:p>
        </p:txBody>
      </p:sp>
    </p:spTree>
    <p:extLst>
      <p:ext uri="{BB962C8B-B14F-4D97-AF65-F5344CB8AC3E}">
        <p14:creationId xmlns:p14="http://schemas.microsoft.com/office/powerpoint/2010/main" val="27007292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Column_Text">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D1E788B-9C60-1A94-351D-BA27C2BE578A}"/>
              </a:ext>
            </a:extLst>
          </p:cNvPr>
          <p:cNvSpPr txBox="1">
            <a:spLocks noGrp="1"/>
          </p:cNvSpPr>
          <p:nvPr>
            <p:ph type="body" idx="4294967295"/>
          </p:nvPr>
        </p:nvSpPr>
        <p:spPr>
          <a:xfrm>
            <a:off x="647696" y="2698293"/>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a:t>
            </a:r>
          </a:p>
        </p:txBody>
      </p:sp>
      <p:sp>
        <p:nvSpPr>
          <p:cNvPr id="3" name="Text Placeholder 4">
            <a:extLst>
              <a:ext uri="{FF2B5EF4-FFF2-40B4-BE49-F238E27FC236}">
                <a16:creationId xmlns:a16="http://schemas.microsoft.com/office/drawing/2014/main" id="{EDFB3CD1-0753-D55F-F791-05131A7F63CE}"/>
              </a:ext>
            </a:extLst>
          </p:cNvPr>
          <p:cNvSpPr txBox="1">
            <a:spLocks noGrp="1"/>
          </p:cNvSpPr>
          <p:nvPr>
            <p:ph type="body" idx="4294967295"/>
          </p:nvPr>
        </p:nvSpPr>
        <p:spPr>
          <a:xfrm>
            <a:off x="647696" y="1752603"/>
            <a:ext cx="4648196"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 nibh commodo aenean leo porta.</a:t>
            </a:r>
          </a:p>
        </p:txBody>
      </p:sp>
      <p:sp>
        <p:nvSpPr>
          <p:cNvPr id="4" name="Text Placeholder 4">
            <a:extLst>
              <a:ext uri="{FF2B5EF4-FFF2-40B4-BE49-F238E27FC236}">
                <a16:creationId xmlns:a16="http://schemas.microsoft.com/office/drawing/2014/main" id="{8ADF25E4-E02A-46CB-680B-C9A12E8B0C4C}"/>
              </a:ext>
            </a:extLst>
          </p:cNvPr>
          <p:cNvSpPr txBox="1">
            <a:spLocks noGrp="1"/>
          </p:cNvSpPr>
          <p:nvPr>
            <p:ph type="body" idx="4294967295"/>
          </p:nvPr>
        </p:nvSpPr>
        <p:spPr>
          <a:xfrm>
            <a:off x="6229651" y="2698293"/>
            <a:ext cx="4648196" cy="17786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a:t>
            </a:r>
          </a:p>
        </p:txBody>
      </p:sp>
      <p:sp>
        <p:nvSpPr>
          <p:cNvPr id="5" name="Text Placeholder 4">
            <a:extLst>
              <a:ext uri="{FF2B5EF4-FFF2-40B4-BE49-F238E27FC236}">
                <a16:creationId xmlns:a16="http://schemas.microsoft.com/office/drawing/2014/main" id="{844BFA93-F747-CF4F-82CB-046E0C8C0C54}"/>
              </a:ext>
            </a:extLst>
          </p:cNvPr>
          <p:cNvSpPr txBox="1">
            <a:spLocks noGrp="1"/>
          </p:cNvSpPr>
          <p:nvPr>
            <p:ph type="body" idx="4294967295"/>
          </p:nvPr>
        </p:nvSpPr>
        <p:spPr>
          <a:xfrm>
            <a:off x="6229651" y="1752603"/>
            <a:ext cx="4648196"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 nibh commodo aenean leo porta.</a:t>
            </a:r>
          </a:p>
        </p:txBody>
      </p:sp>
      <p:sp>
        <p:nvSpPr>
          <p:cNvPr id="6" name="Title 1">
            <a:extLst>
              <a:ext uri="{FF2B5EF4-FFF2-40B4-BE49-F238E27FC236}">
                <a16:creationId xmlns:a16="http://schemas.microsoft.com/office/drawing/2014/main" id="{4AC4DD7B-D006-B9F5-5463-16650CEB8929}"/>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53F8E44F-D516-F318-A301-54F69F8E44D8}"/>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278184826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Subsection_Divider_B">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A2BFA25-0594-9971-F594-1E71E8F346BB}"/>
              </a:ext>
            </a:extLst>
          </p:cNvPr>
          <p:cNvSpPr txBox="1">
            <a:spLocks noGrp="1"/>
          </p:cNvSpPr>
          <p:nvPr>
            <p:ph type="body" idx="4294967295"/>
          </p:nvPr>
        </p:nvSpPr>
        <p:spPr>
          <a:xfrm>
            <a:off x="647696"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3" name="Text Placeholder 4">
            <a:extLst>
              <a:ext uri="{FF2B5EF4-FFF2-40B4-BE49-F238E27FC236}">
                <a16:creationId xmlns:a16="http://schemas.microsoft.com/office/drawing/2014/main" id="{A97FF90A-D191-90CD-6579-3C665317A2CE}"/>
              </a:ext>
            </a:extLst>
          </p:cNvPr>
          <p:cNvSpPr txBox="1">
            <a:spLocks noGrp="1"/>
          </p:cNvSpPr>
          <p:nvPr>
            <p:ph type="body" idx="4294967295"/>
          </p:nvPr>
        </p:nvSpPr>
        <p:spPr>
          <a:xfrm>
            <a:off x="647696"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4" name="Text Placeholder 4">
            <a:extLst>
              <a:ext uri="{FF2B5EF4-FFF2-40B4-BE49-F238E27FC236}">
                <a16:creationId xmlns:a16="http://schemas.microsoft.com/office/drawing/2014/main" id="{C3CE53B5-BB90-293F-A876-4955E041C138}"/>
              </a:ext>
            </a:extLst>
          </p:cNvPr>
          <p:cNvSpPr txBox="1">
            <a:spLocks noGrp="1"/>
          </p:cNvSpPr>
          <p:nvPr>
            <p:ph type="body" idx="4294967295"/>
          </p:nvPr>
        </p:nvSpPr>
        <p:spPr>
          <a:xfrm>
            <a:off x="4376437"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5" name="Text Placeholder 4">
            <a:extLst>
              <a:ext uri="{FF2B5EF4-FFF2-40B4-BE49-F238E27FC236}">
                <a16:creationId xmlns:a16="http://schemas.microsoft.com/office/drawing/2014/main" id="{5B2B8776-6F85-B5BF-CB69-58AFBC111C9D}"/>
              </a:ext>
            </a:extLst>
          </p:cNvPr>
          <p:cNvSpPr txBox="1">
            <a:spLocks noGrp="1"/>
          </p:cNvSpPr>
          <p:nvPr>
            <p:ph type="body" idx="4294967295"/>
          </p:nvPr>
        </p:nvSpPr>
        <p:spPr>
          <a:xfrm>
            <a:off x="4376437"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6" name="Text Placeholder 4">
            <a:extLst>
              <a:ext uri="{FF2B5EF4-FFF2-40B4-BE49-F238E27FC236}">
                <a16:creationId xmlns:a16="http://schemas.microsoft.com/office/drawing/2014/main" id="{CDBDD809-E501-3513-F086-7ECBBE3B8D53}"/>
              </a:ext>
            </a:extLst>
          </p:cNvPr>
          <p:cNvSpPr txBox="1">
            <a:spLocks noGrp="1"/>
          </p:cNvSpPr>
          <p:nvPr>
            <p:ph type="body" idx="4294967295"/>
          </p:nvPr>
        </p:nvSpPr>
        <p:spPr>
          <a:xfrm>
            <a:off x="8089971"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7" name="Text Placeholder 4">
            <a:extLst>
              <a:ext uri="{FF2B5EF4-FFF2-40B4-BE49-F238E27FC236}">
                <a16:creationId xmlns:a16="http://schemas.microsoft.com/office/drawing/2014/main" id="{7438F6DF-CB75-6E3A-6C3A-A0E1B6263CA9}"/>
              </a:ext>
            </a:extLst>
          </p:cNvPr>
          <p:cNvSpPr txBox="1">
            <a:spLocks noGrp="1"/>
          </p:cNvSpPr>
          <p:nvPr>
            <p:ph type="body" idx="4294967295"/>
          </p:nvPr>
        </p:nvSpPr>
        <p:spPr>
          <a:xfrm>
            <a:off x="8089971"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8" name="Title 1">
            <a:extLst>
              <a:ext uri="{FF2B5EF4-FFF2-40B4-BE49-F238E27FC236}">
                <a16:creationId xmlns:a16="http://schemas.microsoft.com/office/drawing/2014/main" id="{E2806676-C6EC-2A73-C8E7-C5FC184DC0E0}"/>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8C382833-A37C-0217-F892-992ACFE69FB8}"/>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3357166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columns+photo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CDC08CE-1701-858C-0575-62BAF7FB5E1D}"/>
              </a:ext>
            </a:extLst>
          </p:cNvPr>
          <p:cNvSpPr txBox="1">
            <a:spLocks noGrp="1"/>
          </p:cNvSpPr>
          <p:nvPr>
            <p:ph type="body" idx="4294967295"/>
          </p:nvPr>
        </p:nvSpPr>
        <p:spPr>
          <a:xfrm>
            <a:off x="647696"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3" name="Text Placeholder 4">
            <a:extLst>
              <a:ext uri="{FF2B5EF4-FFF2-40B4-BE49-F238E27FC236}">
                <a16:creationId xmlns:a16="http://schemas.microsoft.com/office/drawing/2014/main" id="{705D5C46-3258-CDA0-2A4D-453EC91BC3F8}"/>
              </a:ext>
            </a:extLst>
          </p:cNvPr>
          <p:cNvSpPr txBox="1">
            <a:spLocks noGrp="1"/>
          </p:cNvSpPr>
          <p:nvPr>
            <p:ph type="body" idx="4294967295"/>
          </p:nvPr>
        </p:nvSpPr>
        <p:spPr>
          <a:xfrm>
            <a:off x="647696"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4" name="Picture Placeholder 3">
            <a:extLst>
              <a:ext uri="{FF2B5EF4-FFF2-40B4-BE49-F238E27FC236}">
                <a16:creationId xmlns:a16="http://schemas.microsoft.com/office/drawing/2014/main" id="{20174E85-D875-7FA2-91C0-4C6C46E1670E}"/>
              </a:ext>
            </a:extLst>
          </p:cNvPr>
          <p:cNvSpPr txBox="1">
            <a:spLocks noGrp="1"/>
          </p:cNvSpPr>
          <p:nvPr>
            <p:ph type="pic" idx="4294967295"/>
          </p:nvPr>
        </p:nvSpPr>
        <p:spPr>
          <a:xfrm>
            <a:off x="647696" y="1726688"/>
            <a:ext cx="3361471" cy="1917195"/>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FF38399F-C6DE-51CF-7E74-43506FE1FD16}"/>
              </a:ext>
            </a:extLst>
          </p:cNvPr>
          <p:cNvSpPr txBox="1">
            <a:spLocks noGrp="1"/>
          </p:cNvSpPr>
          <p:nvPr>
            <p:ph type="body" idx="4294967295"/>
          </p:nvPr>
        </p:nvSpPr>
        <p:spPr>
          <a:xfrm>
            <a:off x="4369341"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709A3B5D-9F2B-3B47-7FAC-8FE8531ABCC3}"/>
              </a:ext>
            </a:extLst>
          </p:cNvPr>
          <p:cNvSpPr txBox="1">
            <a:spLocks noGrp="1"/>
          </p:cNvSpPr>
          <p:nvPr>
            <p:ph type="body" idx="4294967295"/>
          </p:nvPr>
        </p:nvSpPr>
        <p:spPr>
          <a:xfrm>
            <a:off x="4369341"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7" name="Picture Placeholder 3">
            <a:extLst>
              <a:ext uri="{FF2B5EF4-FFF2-40B4-BE49-F238E27FC236}">
                <a16:creationId xmlns:a16="http://schemas.microsoft.com/office/drawing/2014/main" id="{CF94B9E6-FA1D-022D-9DB9-D14062C3FEB6}"/>
              </a:ext>
            </a:extLst>
          </p:cNvPr>
          <p:cNvSpPr txBox="1">
            <a:spLocks noGrp="1"/>
          </p:cNvSpPr>
          <p:nvPr>
            <p:ph type="pic" idx="4294967295"/>
          </p:nvPr>
        </p:nvSpPr>
        <p:spPr>
          <a:xfrm>
            <a:off x="4369341" y="1726688"/>
            <a:ext cx="3361471" cy="1917195"/>
          </a:xfrm>
        </p:spPr>
        <p:txBody>
          <a:bodyPr/>
          <a:lstStyle>
            <a:lvl1pPr>
              <a:defRPr/>
            </a:lvl1pPr>
          </a:lstStyle>
          <a:p>
            <a:pPr lvl="0"/>
            <a:r>
              <a:rPr lang="en-US"/>
              <a:t>Click icon to add picture</a:t>
            </a:r>
          </a:p>
        </p:txBody>
      </p:sp>
      <p:sp>
        <p:nvSpPr>
          <p:cNvPr id="8" name="Text Placeholder 4">
            <a:extLst>
              <a:ext uri="{FF2B5EF4-FFF2-40B4-BE49-F238E27FC236}">
                <a16:creationId xmlns:a16="http://schemas.microsoft.com/office/drawing/2014/main" id="{E26A037E-1FDE-D346-D453-B9DFDD092087}"/>
              </a:ext>
            </a:extLst>
          </p:cNvPr>
          <p:cNvSpPr txBox="1">
            <a:spLocks noGrp="1"/>
          </p:cNvSpPr>
          <p:nvPr>
            <p:ph type="body" idx="4294967295"/>
          </p:nvPr>
        </p:nvSpPr>
        <p:spPr>
          <a:xfrm>
            <a:off x="8089449"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9" name="Text Placeholder 4">
            <a:extLst>
              <a:ext uri="{FF2B5EF4-FFF2-40B4-BE49-F238E27FC236}">
                <a16:creationId xmlns:a16="http://schemas.microsoft.com/office/drawing/2014/main" id="{07C65397-9A8D-DFB4-B987-6ED1025D08CE}"/>
              </a:ext>
            </a:extLst>
          </p:cNvPr>
          <p:cNvSpPr txBox="1">
            <a:spLocks noGrp="1"/>
          </p:cNvSpPr>
          <p:nvPr>
            <p:ph type="body" idx="4294967295"/>
          </p:nvPr>
        </p:nvSpPr>
        <p:spPr>
          <a:xfrm>
            <a:off x="8089449"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10" name="Picture Placeholder 3">
            <a:extLst>
              <a:ext uri="{FF2B5EF4-FFF2-40B4-BE49-F238E27FC236}">
                <a16:creationId xmlns:a16="http://schemas.microsoft.com/office/drawing/2014/main" id="{1B7ACF7F-C413-49BB-4ACB-C273F07726E7}"/>
              </a:ext>
            </a:extLst>
          </p:cNvPr>
          <p:cNvSpPr txBox="1">
            <a:spLocks noGrp="1"/>
          </p:cNvSpPr>
          <p:nvPr>
            <p:ph type="pic" idx="4294967295"/>
          </p:nvPr>
        </p:nvSpPr>
        <p:spPr>
          <a:xfrm>
            <a:off x="8089449" y="1726688"/>
            <a:ext cx="3361471" cy="1917195"/>
          </a:xfrm>
        </p:spPr>
        <p:txBody>
          <a:bodyPr/>
          <a:lstStyle>
            <a:lvl1pPr>
              <a:defRPr/>
            </a:lvl1pPr>
          </a:lstStyle>
          <a:p>
            <a:pPr lvl="0"/>
            <a:r>
              <a:rPr lang="en-US"/>
              <a:t>Click icon to add picture</a:t>
            </a:r>
          </a:p>
        </p:txBody>
      </p:sp>
      <p:sp>
        <p:nvSpPr>
          <p:cNvPr id="11" name="Title 1">
            <a:extLst>
              <a:ext uri="{FF2B5EF4-FFF2-40B4-BE49-F238E27FC236}">
                <a16:creationId xmlns:a16="http://schemas.microsoft.com/office/drawing/2014/main" id="{C8E761FB-54F2-31E1-3211-F3F9F89EAFFA}"/>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2" name="Text Placeholder 10">
            <a:extLst>
              <a:ext uri="{FF2B5EF4-FFF2-40B4-BE49-F238E27FC236}">
                <a16:creationId xmlns:a16="http://schemas.microsoft.com/office/drawing/2014/main" id="{3A3CF7E1-AC3D-0F0A-1D16-CBCD5BB9CA21}"/>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97990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_Light G2">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380F2E91-F646-B7CA-3631-5D8B309CB5ED}"/>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3" name="Text Placeholder 4">
            <a:extLst>
              <a:ext uri="{FF2B5EF4-FFF2-40B4-BE49-F238E27FC236}">
                <a16:creationId xmlns:a16="http://schemas.microsoft.com/office/drawing/2014/main" id="{E3239073-A117-57EF-D4C9-F8942E1FB919}"/>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4" name="Footer Placeholder 5">
            <a:extLst>
              <a:ext uri="{FF2B5EF4-FFF2-40B4-BE49-F238E27FC236}">
                <a16:creationId xmlns:a16="http://schemas.microsoft.com/office/drawing/2014/main" id="{78DC3C38-8CB5-F794-025B-3C9F517DE29F}"/>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5" name="Text Placeholder 4">
            <a:extLst>
              <a:ext uri="{FF2B5EF4-FFF2-40B4-BE49-F238E27FC236}">
                <a16:creationId xmlns:a16="http://schemas.microsoft.com/office/drawing/2014/main" id="{5E3F8809-A2EF-9660-9FA1-47CA370EB710}"/>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6" name="Picture 4">
            <a:extLst>
              <a:ext uri="{FF2B5EF4-FFF2-40B4-BE49-F238E27FC236}">
                <a16:creationId xmlns:a16="http://schemas.microsoft.com/office/drawing/2014/main" id="{8D63AFB6-133B-0341-136B-C610B418C1CF}"/>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pic>
        <p:nvPicPr>
          <p:cNvPr id="7" name="Picture 3" descr="Background pattern&#10;&#10;Description automatically generated">
            <a:extLst>
              <a:ext uri="{FF2B5EF4-FFF2-40B4-BE49-F238E27FC236}">
                <a16:creationId xmlns:a16="http://schemas.microsoft.com/office/drawing/2014/main" id="{E3D2E6B5-F683-E4C3-1875-982E669A3995}"/>
              </a:ext>
            </a:extLst>
          </p:cNvPr>
          <p:cNvPicPr>
            <a:picLocks noChangeAspect="1"/>
          </p:cNvPicPr>
          <p:nvPr/>
        </p:nvPicPr>
        <p:blipFill>
          <a:blip r:embed="rId3"/>
          <a:stretch>
            <a:fillRect/>
          </a:stretch>
        </p:blipFill>
        <p:spPr>
          <a:xfrm>
            <a:off x="4419596" y="2483117"/>
            <a:ext cx="7772400" cy="4374882"/>
          </a:xfrm>
          <a:prstGeom prst="rect">
            <a:avLst/>
          </a:prstGeom>
          <a:noFill/>
          <a:ln cap="flat">
            <a:noFill/>
          </a:ln>
        </p:spPr>
      </p:pic>
    </p:spTree>
    <p:extLst>
      <p:ext uri="{BB962C8B-B14F-4D97-AF65-F5344CB8AC3E}">
        <p14:creationId xmlns:p14="http://schemas.microsoft.com/office/powerpoint/2010/main" val="371028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Subsection_Divider_B">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FC73BB6-24C2-2A91-F3D1-7D0FE4A9AE13}"/>
              </a:ext>
            </a:extLst>
          </p:cNvPr>
          <p:cNvSpPr txBox="1">
            <a:spLocks noGrp="1"/>
          </p:cNvSpPr>
          <p:nvPr>
            <p:ph type="body" idx="4294967295"/>
          </p:nvPr>
        </p:nvSpPr>
        <p:spPr>
          <a:xfrm>
            <a:off x="647696"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A82BD903-80AE-3850-410B-B3AFA785392E}"/>
              </a:ext>
            </a:extLst>
          </p:cNvPr>
          <p:cNvSpPr txBox="1">
            <a:spLocks noGrp="1"/>
          </p:cNvSpPr>
          <p:nvPr>
            <p:ph type="body" idx="4294967295"/>
          </p:nvPr>
        </p:nvSpPr>
        <p:spPr>
          <a:xfrm>
            <a:off x="4376437" y="2698293"/>
            <a:ext cx="3346073" cy="2035106"/>
          </a:xfrm>
        </p:spPr>
        <p:txBody>
          <a:bodyPr>
            <a:spAutoFit/>
          </a:bodyPr>
          <a:lstStyle>
            <a:lvl1pPr>
              <a:lnSpc>
                <a:spcPts val="2000"/>
              </a:lnSpc>
              <a:defRPr>
                <a:solidFill>
                  <a:srgbClr val="FFFFFF"/>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Text Placeholder 4">
            <a:extLst>
              <a:ext uri="{FF2B5EF4-FFF2-40B4-BE49-F238E27FC236}">
                <a16:creationId xmlns:a16="http://schemas.microsoft.com/office/drawing/2014/main" id="{EA0025D6-5801-964B-B324-A65B5444475A}"/>
              </a:ext>
            </a:extLst>
          </p:cNvPr>
          <p:cNvSpPr txBox="1">
            <a:spLocks noGrp="1"/>
          </p:cNvSpPr>
          <p:nvPr>
            <p:ph type="body" idx="4294967295"/>
          </p:nvPr>
        </p:nvSpPr>
        <p:spPr>
          <a:xfrm>
            <a:off x="4376437"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5" name="Text Placeholder 4">
            <a:extLst>
              <a:ext uri="{FF2B5EF4-FFF2-40B4-BE49-F238E27FC236}">
                <a16:creationId xmlns:a16="http://schemas.microsoft.com/office/drawing/2014/main" id="{7D96306F-1787-EF90-15E4-33A7743415EB}"/>
              </a:ext>
            </a:extLst>
          </p:cNvPr>
          <p:cNvSpPr txBox="1">
            <a:spLocks noGrp="1"/>
          </p:cNvSpPr>
          <p:nvPr>
            <p:ph type="body" idx="4294967295"/>
          </p:nvPr>
        </p:nvSpPr>
        <p:spPr>
          <a:xfrm>
            <a:off x="8089971" y="2698293"/>
            <a:ext cx="3346073" cy="2035106"/>
          </a:xfrm>
        </p:spPr>
        <p:txBody>
          <a:bodyPr>
            <a:spAutoFit/>
          </a:bodyPr>
          <a:lstStyle>
            <a:lvl1pPr>
              <a:lnSpc>
                <a:spcPts val="2000"/>
              </a:lnSpc>
              <a:defRPr>
                <a:solidFill>
                  <a:srgbClr val="FFFFFF"/>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6" name="Text Placeholder 4">
            <a:extLst>
              <a:ext uri="{FF2B5EF4-FFF2-40B4-BE49-F238E27FC236}">
                <a16:creationId xmlns:a16="http://schemas.microsoft.com/office/drawing/2014/main" id="{144FA0C5-D8C2-992C-8381-A4B371388A3E}"/>
              </a:ext>
            </a:extLst>
          </p:cNvPr>
          <p:cNvSpPr txBox="1">
            <a:spLocks noGrp="1"/>
          </p:cNvSpPr>
          <p:nvPr>
            <p:ph type="body" idx="4294967295"/>
          </p:nvPr>
        </p:nvSpPr>
        <p:spPr>
          <a:xfrm>
            <a:off x="8089971"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7" name="Picture Placeholder 3">
            <a:extLst>
              <a:ext uri="{FF2B5EF4-FFF2-40B4-BE49-F238E27FC236}">
                <a16:creationId xmlns:a16="http://schemas.microsoft.com/office/drawing/2014/main" id="{544E9F73-321D-A409-BB72-70FED75D82C9}"/>
              </a:ext>
            </a:extLst>
          </p:cNvPr>
          <p:cNvSpPr txBox="1">
            <a:spLocks noGrp="1"/>
          </p:cNvSpPr>
          <p:nvPr>
            <p:ph type="pic" idx="4294967295"/>
          </p:nvPr>
        </p:nvSpPr>
        <p:spPr>
          <a:xfrm>
            <a:off x="647696" y="2682877"/>
            <a:ext cx="3363464" cy="3035177"/>
          </a:xfrm>
        </p:spPr>
        <p:txBody>
          <a:bodyPr/>
          <a:lstStyle>
            <a:lvl1pPr>
              <a:defRPr/>
            </a:lvl1pPr>
          </a:lstStyle>
          <a:p>
            <a:pPr lvl="0"/>
            <a:r>
              <a:rPr lang="en-US"/>
              <a:t>Click icon to add picture</a:t>
            </a:r>
          </a:p>
        </p:txBody>
      </p:sp>
      <p:sp>
        <p:nvSpPr>
          <p:cNvPr id="8" name="Title 1">
            <a:extLst>
              <a:ext uri="{FF2B5EF4-FFF2-40B4-BE49-F238E27FC236}">
                <a16:creationId xmlns:a16="http://schemas.microsoft.com/office/drawing/2014/main" id="{08CA5A3F-6FC2-6714-F906-1F1759178282}"/>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D81B2503-FA74-1B4E-58BF-82299FF2ABF3}"/>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4139684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column_text">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C07003A0-9EA7-DDA1-0390-A01411342E3B}"/>
              </a:ext>
            </a:extLst>
          </p:cNvPr>
          <p:cNvSpPr txBox="1">
            <a:spLocks noGrp="1"/>
          </p:cNvSpPr>
          <p:nvPr>
            <p:ph type="body" idx="4294967295"/>
          </p:nvPr>
        </p:nvSpPr>
        <p:spPr>
          <a:xfrm>
            <a:off x="647696"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3C01078F-F54C-5DCE-6594-461C6D3DD044}"/>
              </a:ext>
            </a:extLst>
          </p:cNvPr>
          <p:cNvSpPr txBox="1">
            <a:spLocks noGrp="1"/>
          </p:cNvSpPr>
          <p:nvPr>
            <p:ph type="body" idx="4294967295"/>
          </p:nvPr>
        </p:nvSpPr>
        <p:spPr>
          <a:xfrm>
            <a:off x="647696"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Text Placeholder 4">
            <a:extLst>
              <a:ext uri="{FF2B5EF4-FFF2-40B4-BE49-F238E27FC236}">
                <a16:creationId xmlns:a16="http://schemas.microsoft.com/office/drawing/2014/main" id="{65FD73C1-B8B7-CB70-C5AF-761B0D92935D}"/>
              </a:ext>
            </a:extLst>
          </p:cNvPr>
          <p:cNvSpPr txBox="1">
            <a:spLocks noGrp="1"/>
          </p:cNvSpPr>
          <p:nvPr>
            <p:ph type="body" idx="4294967295"/>
          </p:nvPr>
        </p:nvSpPr>
        <p:spPr>
          <a:xfrm>
            <a:off x="3436132"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5" name="Text Placeholder 4">
            <a:extLst>
              <a:ext uri="{FF2B5EF4-FFF2-40B4-BE49-F238E27FC236}">
                <a16:creationId xmlns:a16="http://schemas.microsoft.com/office/drawing/2014/main" id="{3A95F763-7703-D16A-E379-2D33099001CA}"/>
              </a:ext>
            </a:extLst>
          </p:cNvPr>
          <p:cNvSpPr txBox="1">
            <a:spLocks noGrp="1"/>
          </p:cNvSpPr>
          <p:nvPr>
            <p:ph type="body" idx="4294967295"/>
          </p:nvPr>
        </p:nvSpPr>
        <p:spPr>
          <a:xfrm>
            <a:off x="3436132"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6" name="Text Placeholder 4">
            <a:extLst>
              <a:ext uri="{FF2B5EF4-FFF2-40B4-BE49-F238E27FC236}">
                <a16:creationId xmlns:a16="http://schemas.microsoft.com/office/drawing/2014/main" id="{0E6FD3CC-0127-45C7-32BB-3A5711FDB020}"/>
              </a:ext>
            </a:extLst>
          </p:cNvPr>
          <p:cNvSpPr txBox="1">
            <a:spLocks noGrp="1"/>
          </p:cNvSpPr>
          <p:nvPr>
            <p:ph type="body" idx="4294967295"/>
          </p:nvPr>
        </p:nvSpPr>
        <p:spPr>
          <a:xfrm>
            <a:off x="6221028"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7" name="Text Placeholder 4">
            <a:extLst>
              <a:ext uri="{FF2B5EF4-FFF2-40B4-BE49-F238E27FC236}">
                <a16:creationId xmlns:a16="http://schemas.microsoft.com/office/drawing/2014/main" id="{0173199A-B0B9-9313-CC83-1AC13EAAF836}"/>
              </a:ext>
            </a:extLst>
          </p:cNvPr>
          <p:cNvSpPr txBox="1">
            <a:spLocks noGrp="1"/>
          </p:cNvSpPr>
          <p:nvPr>
            <p:ph type="body" idx="4294967295"/>
          </p:nvPr>
        </p:nvSpPr>
        <p:spPr>
          <a:xfrm>
            <a:off x="6221028"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8" name="Text Placeholder 4">
            <a:extLst>
              <a:ext uri="{FF2B5EF4-FFF2-40B4-BE49-F238E27FC236}">
                <a16:creationId xmlns:a16="http://schemas.microsoft.com/office/drawing/2014/main" id="{F8F14891-C6AC-70FE-01A7-3442585884E9}"/>
              </a:ext>
            </a:extLst>
          </p:cNvPr>
          <p:cNvSpPr txBox="1">
            <a:spLocks noGrp="1"/>
          </p:cNvSpPr>
          <p:nvPr>
            <p:ph type="body" idx="4294967295"/>
          </p:nvPr>
        </p:nvSpPr>
        <p:spPr>
          <a:xfrm>
            <a:off x="9012481"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9" name="Text Placeholder 4">
            <a:extLst>
              <a:ext uri="{FF2B5EF4-FFF2-40B4-BE49-F238E27FC236}">
                <a16:creationId xmlns:a16="http://schemas.microsoft.com/office/drawing/2014/main" id="{33595DC1-7FE0-046C-5133-6B439367F252}"/>
              </a:ext>
            </a:extLst>
          </p:cNvPr>
          <p:cNvSpPr txBox="1">
            <a:spLocks noGrp="1"/>
          </p:cNvSpPr>
          <p:nvPr>
            <p:ph type="body" idx="4294967295"/>
          </p:nvPr>
        </p:nvSpPr>
        <p:spPr>
          <a:xfrm>
            <a:off x="9012481"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0" name="Title 1">
            <a:extLst>
              <a:ext uri="{FF2B5EF4-FFF2-40B4-BE49-F238E27FC236}">
                <a16:creationId xmlns:a16="http://schemas.microsoft.com/office/drawing/2014/main" id="{8480AE51-0705-7458-E696-57A18A46FCB0}"/>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1" name="Text Placeholder 10">
            <a:extLst>
              <a:ext uri="{FF2B5EF4-FFF2-40B4-BE49-F238E27FC236}">
                <a16:creationId xmlns:a16="http://schemas.microsoft.com/office/drawing/2014/main" id="{D8D03227-13AC-201C-EF16-ACA7B5BF8CE0}"/>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63628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 columns with image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CDD54B4-9762-BB50-9389-C34AD900A897}"/>
              </a:ext>
            </a:extLst>
          </p:cNvPr>
          <p:cNvSpPr txBox="1">
            <a:spLocks noGrp="1"/>
          </p:cNvSpPr>
          <p:nvPr>
            <p:ph type="body" idx="4294967295"/>
          </p:nvPr>
        </p:nvSpPr>
        <p:spPr>
          <a:xfrm>
            <a:off x="638178"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E039601D-7F60-B989-51AF-DCA330BD2047}"/>
              </a:ext>
            </a:extLst>
          </p:cNvPr>
          <p:cNvSpPr txBox="1">
            <a:spLocks noGrp="1"/>
          </p:cNvSpPr>
          <p:nvPr>
            <p:ph type="body" idx="4294967295"/>
          </p:nvPr>
        </p:nvSpPr>
        <p:spPr>
          <a:xfrm>
            <a:off x="638178"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Picture Placeholder 3">
            <a:extLst>
              <a:ext uri="{FF2B5EF4-FFF2-40B4-BE49-F238E27FC236}">
                <a16:creationId xmlns:a16="http://schemas.microsoft.com/office/drawing/2014/main" id="{B7AA3B06-7801-D03E-506A-F8539A2695B4}"/>
              </a:ext>
            </a:extLst>
          </p:cNvPr>
          <p:cNvSpPr txBox="1">
            <a:spLocks noGrp="1"/>
          </p:cNvSpPr>
          <p:nvPr>
            <p:ph type="pic" idx="4294967295"/>
          </p:nvPr>
        </p:nvSpPr>
        <p:spPr>
          <a:xfrm>
            <a:off x="638178" y="1517922"/>
            <a:ext cx="2404872" cy="1371600"/>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CA32F59A-B712-006A-256A-00741B41610A}"/>
              </a:ext>
            </a:extLst>
          </p:cNvPr>
          <p:cNvSpPr txBox="1">
            <a:spLocks noGrp="1"/>
          </p:cNvSpPr>
          <p:nvPr>
            <p:ph type="body" idx="4294967295"/>
          </p:nvPr>
        </p:nvSpPr>
        <p:spPr>
          <a:xfrm>
            <a:off x="3453387"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6" name="Text Placeholder 4">
            <a:extLst>
              <a:ext uri="{FF2B5EF4-FFF2-40B4-BE49-F238E27FC236}">
                <a16:creationId xmlns:a16="http://schemas.microsoft.com/office/drawing/2014/main" id="{B1974E47-0BE2-455A-F26D-D2B92C8A1884}"/>
              </a:ext>
            </a:extLst>
          </p:cNvPr>
          <p:cNvSpPr txBox="1">
            <a:spLocks noGrp="1"/>
          </p:cNvSpPr>
          <p:nvPr>
            <p:ph type="body" idx="4294967295"/>
          </p:nvPr>
        </p:nvSpPr>
        <p:spPr>
          <a:xfrm>
            <a:off x="3453387"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7" name="Picture Placeholder 3">
            <a:extLst>
              <a:ext uri="{FF2B5EF4-FFF2-40B4-BE49-F238E27FC236}">
                <a16:creationId xmlns:a16="http://schemas.microsoft.com/office/drawing/2014/main" id="{3657B672-3FC8-1AF6-36AE-3C62ECDD0C6F}"/>
              </a:ext>
            </a:extLst>
          </p:cNvPr>
          <p:cNvSpPr txBox="1">
            <a:spLocks noGrp="1"/>
          </p:cNvSpPr>
          <p:nvPr>
            <p:ph type="pic" idx="4294967295"/>
          </p:nvPr>
        </p:nvSpPr>
        <p:spPr>
          <a:xfrm>
            <a:off x="3453387" y="1517922"/>
            <a:ext cx="2404872" cy="1371600"/>
          </a:xfrm>
        </p:spPr>
        <p:txBody>
          <a:bodyPr/>
          <a:lstStyle>
            <a:lvl1pPr>
              <a:defRPr/>
            </a:lvl1pPr>
          </a:lstStyle>
          <a:p>
            <a:pPr lvl="0"/>
            <a:r>
              <a:rPr lang="en-US"/>
              <a:t>Click icon to add picture</a:t>
            </a:r>
          </a:p>
        </p:txBody>
      </p:sp>
      <p:sp>
        <p:nvSpPr>
          <p:cNvPr id="8" name="Text Placeholder 4">
            <a:extLst>
              <a:ext uri="{FF2B5EF4-FFF2-40B4-BE49-F238E27FC236}">
                <a16:creationId xmlns:a16="http://schemas.microsoft.com/office/drawing/2014/main" id="{D55C653F-140C-8B87-EEA1-43B57157D9EF}"/>
              </a:ext>
            </a:extLst>
          </p:cNvPr>
          <p:cNvSpPr txBox="1">
            <a:spLocks noGrp="1"/>
          </p:cNvSpPr>
          <p:nvPr>
            <p:ph type="body" idx="4294967295"/>
          </p:nvPr>
        </p:nvSpPr>
        <p:spPr>
          <a:xfrm>
            <a:off x="6215633"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9" name="Text Placeholder 4">
            <a:extLst>
              <a:ext uri="{FF2B5EF4-FFF2-40B4-BE49-F238E27FC236}">
                <a16:creationId xmlns:a16="http://schemas.microsoft.com/office/drawing/2014/main" id="{521A6157-2926-297D-F5AB-92BB6AA55B36}"/>
              </a:ext>
            </a:extLst>
          </p:cNvPr>
          <p:cNvSpPr txBox="1">
            <a:spLocks noGrp="1"/>
          </p:cNvSpPr>
          <p:nvPr>
            <p:ph type="body" idx="4294967295"/>
          </p:nvPr>
        </p:nvSpPr>
        <p:spPr>
          <a:xfrm>
            <a:off x="6215633"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0" name="Picture Placeholder 3">
            <a:extLst>
              <a:ext uri="{FF2B5EF4-FFF2-40B4-BE49-F238E27FC236}">
                <a16:creationId xmlns:a16="http://schemas.microsoft.com/office/drawing/2014/main" id="{0C4A6406-767A-4BCC-0CF4-F0C6DD6AA9FE}"/>
              </a:ext>
            </a:extLst>
          </p:cNvPr>
          <p:cNvSpPr txBox="1">
            <a:spLocks noGrp="1"/>
          </p:cNvSpPr>
          <p:nvPr>
            <p:ph type="pic" idx="4294967295"/>
          </p:nvPr>
        </p:nvSpPr>
        <p:spPr>
          <a:xfrm>
            <a:off x="6215633" y="1517922"/>
            <a:ext cx="2404872" cy="1371600"/>
          </a:xfrm>
        </p:spPr>
        <p:txBody>
          <a:bodyPr/>
          <a:lstStyle>
            <a:lvl1pPr>
              <a:defRPr/>
            </a:lvl1pPr>
          </a:lstStyle>
          <a:p>
            <a:pPr lvl="0"/>
            <a:r>
              <a:rPr lang="en-US"/>
              <a:t>Click icon to add picture</a:t>
            </a:r>
          </a:p>
        </p:txBody>
      </p:sp>
      <p:sp>
        <p:nvSpPr>
          <p:cNvPr id="11" name="Text Placeholder 4">
            <a:extLst>
              <a:ext uri="{FF2B5EF4-FFF2-40B4-BE49-F238E27FC236}">
                <a16:creationId xmlns:a16="http://schemas.microsoft.com/office/drawing/2014/main" id="{35EAE895-9F05-DE51-5762-54F3A128B487}"/>
              </a:ext>
            </a:extLst>
          </p:cNvPr>
          <p:cNvSpPr txBox="1">
            <a:spLocks noGrp="1"/>
          </p:cNvSpPr>
          <p:nvPr>
            <p:ph type="body" idx="4294967295"/>
          </p:nvPr>
        </p:nvSpPr>
        <p:spPr>
          <a:xfrm>
            <a:off x="9055604"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12" name="Text Placeholder 4">
            <a:extLst>
              <a:ext uri="{FF2B5EF4-FFF2-40B4-BE49-F238E27FC236}">
                <a16:creationId xmlns:a16="http://schemas.microsoft.com/office/drawing/2014/main" id="{221C9E08-B494-25D7-C391-E44DF4E25E44}"/>
              </a:ext>
            </a:extLst>
          </p:cNvPr>
          <p:cNvSpPr txBox="1">
            <a:spLocks noGrp="1"/>
          </p:cNvSpPr>
          <p:nvPr>
            <p:ph type="body" idx="4294967295"/>
          </p:nvPr>
        </p:nvSpPr>
        <p:spPr>
          <a:xfrm>
            <a:off x="9055604"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3" name="Picture Placeholder 3">
            <a:extLst>
              <a:ext uri="{FF2B5EF4-FFF2-40B4-BE49-F238E27FC236}">
                <a16:creationId xmlns:a16="http://schemas.microsoft.com/office/drawing/2014/main" id="{D18B407C-4BC7-C190-EFC1-6B43A87F40DF}"/>
              </a:ext>
            </a:extLst>
          </p:cNvPr>
          <p:cNvSpPr txBox="1">
            <a:spLocks noGrp="1"/>
          </p:cNvSpPr>
          <p:nvPr>
            <p:ph type="pic" idx="4294967295"/>
          </p:nvPr>
        </p:nvSpPr>
        <p:spPr>
          <a:xfrm>
            <a:off x="9055604" y="1517922"/>
            <a:ext cx="2404872" cy="1371600"/>
          </a:xfrm>
        </p:spPr>
        <p:txBody>
          <a:bodyPr/>
          <a:lstStyle>
            <a:lvl1pPr>
              <a:defRPr/>
            </a:lvl1pPr>
          </a:lstStyle>
          <a:p>
            <a:pPr lvl="0"/>
            <a:r>
              <a:rPr lang="en-US"/>
              <a:t>Click icon to add picture</a:t>
            </a:r>
          </a:p>
        </p:txBody>
      </p:sp>
      <p:sp>
        <p:nvSpPr>
          <p:cNvPr id="14" name="Title 1">
            <a:extLst>
              <a:ext uri="{FF2B5EF4-FFF2-40B4-BE49-F238E27FC236}">
                <a16:creationId xmlns:a16="http://schemas.microsoft.com/office/drawing/2014/main" id="{0F1CC1C2-57B8-438C-23E1-E97FD8D372CD}"/>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5" name="Text Placeholder 10">
            <a:extLst>
              <a:ext uri="{FF2B5EF4-FFF2-40B4-BE49-F238E27FC236}">
                <a16:creationId xmlns:a16="http://schemas.microsoft.com/office/drawing/2014/main" id="{E8E55787-046A-D969-0590-0ACB5D646675}"/>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543944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_photos_varied_blur">
    <p:spTree>
      <p:nvGrpSpPr>
        <p:cNvPr id="1" name=""/>
        <p:cNvGrpSpPr/>
        <p:nvPr/>
      </p:nvGrpSpPr>
      <p:grpSpPr>
        <a:xfrm>
          <a:off x="0" y="0"/>
          <a:ext cx="0" cy="0"/>
          <a:chOff x="0" y="0"/>
          <a:chExt cx="0" cy="0"/>
        </a:xfrm>
      </p:grpSpPr>
      <p:pic>
        <p:nvPicPr>
          <p:cNvPr id="2" name="Picture 22">
            <a:extLst>
              <a:ext uri="{FF2B5EF4-FFF2-40B4-BE49-F238E27FC236}">
                <a16:creationId xmlns:a16="http://schemas.microsoft.com/office/drawing/2014/main" id="{7910A156-2280-32B4-FA7C-22E0DD3E8FA0}"/>
              </a:ext>
            </a:extLst>
          </p:cNvPr>
          <p:cNvPicPr>
            <a:picLocks noChangeAspect="1"/>
          </p:cNvPicPr>
          <p:nvPr/>
        </p:nvPicPr>
        <p:blipFill>
          <a:blip r:embed="rId2"/>
          <a:srcRect/>
          <a:stretch>
            <a:fillRect/>
          </a:stretch>
        </p:blipFill>
        <p:spPr>
          <a:xfrm>
            <a:off x="0" y="3715472"/>
            <a:ext cx="1539895" cy="2848301"/>
          </a:xfrm>
          <a:prstGeom prst="rect">
            <a:avLst/>
          </a:prstGeom>
          <a:noFill/>
          <a:ln cap="flat">
            <a:noFill/>
          </a:ln>
        </p:spPr>
      </p:pic>
      <p:sp>
        <p:nvSpPr>
          <p:cNvPr id="3" name="Picture Placeholder 12">
            <a:extLst>
              <a:ext uri="{FF2B5EF4-FFF2-40B4-BE49-F238E27FC236}">
                <a16:creationId xmlns:a16="http://schemas.microsoft.com/office/drawing/2014/main" id="{69B73DCC-9021-1665-60BC-CA5BA3CEC112}"/>
              </a:ext>
            </a:extLst>
          </p:cNvPr>
          <p:cNvSpPr txBox="1">
            <a:spLocks noGrp="1"/>
          </p:cNvSpPr>
          <p:nvPr>
            <p:ph type="pic" idx="4294967295"/>
          </p:nvPr>
        </p:nvSpPr>
        <p:spPr>
          <a:xfrm>
            <a:off x="0" y="2700598"/>
            <a:ext cx="2616198" cy="2605089"/>
          </a:xfrm>
        </p:spPr>
        <p:txBody>
          <a:bodyPr/>
          <a:lstStyle>
            <a:lvl1pPr>
              <a:defRPr/>
            </a:lvl1pPr>
          </a:lstStyle>
          <a:p>
            <a:pPr lvl="0"/>
            <a:r>
              <a:rPr lang="en-US"/>
              <a:t>Click icon to add picture</a:t>
            </a:r>
          </a:p>
        </p:txBody>
      </p:sp>
      <p:sp>
        <p:nvSpPr>
          <p:cNvPr id="4" name="Picture Placeholder 14">
            <a:extLst>
              <a:ext uri="{FF2B5EF4-FFF2-40B4-BE49-F238E27FC236}">
                <a16:creationId xmlns:a16="http://schemas.microsoft.com/office/drawing/2014/main" id="{FA145DB3-6B30-353A-80D5-D9C562FB8458}"/>
              </a:ext>
            </a:extLst>
          </p:cNvPr>
          <p:cNvSpPr txBox="1">
            <a:spLocks noGrp="1"/>
          </p:cNvSpPr>
          <p:nvPr>
            <p:ph type="pic" idx="4294967295"/>
          </p:nvPr>
        </p:nvSpPr>
        <p:spPr>
          <a:xfrm>
            <a:off x="2828668" y="1286131"/>
            <a:ext cx="3923416" cy="4370383"/>
          </a:xfrm>
        </p:spPr>
        <p:txBody>
          <a:bodyPr/>
          <a:lstStyle>
            <a:lvl1pPr>
              <a:defRPr/>
            </a:lvl1pPr>
          </a:lstStyle>
          <a:p>
            <a:pPr lvl="0"/>
            <a:r>
              <a:rPr lang="en-US"/>
              <a:t>Click icon to add picture</a:t>
            </a:r>
          </a:p>
        </p:txBody>
      </p:sp>
      <p:sp>
        <p:nvSpPr>
          <p:cNvPr id="5" name="Picture Placeholder 16">
            <a:extLst>
              <a:ext uri="{FF2B5EF4-FFF2-40B4-BE49-F238E27FC236}">
                <a16:creationId xmlns:a16="http://schemas.microsoft.com/office/drawing/2014/main" id="{B47A4F18-37A2-CAA6-E106-A815F5397FFC}"/>
              </a:ext>
            </a:extLst>
          </p:cNvPr>
          <p:cNvSpPr txBox="1">
            <a:spLocks noGrp="1"/>
          </p:cNvSpPr>
          <p:nvPr>
            <p:ph type="pic" idx="4294967295"/>
          </p:nvPr>
        </p:nvSpPr>
        <p:spPr>
          <a:xfrm>
            <a:off x="6964545" y="2179893"/>
            <a:ext cx="2179636" cy="2614617"/>
          </a:xfrm>
        </p:spPr>
        <p:txBody>
          <a:bodyPr/>
          <a:lstStyle>
            <a:lvl1pPr>
              <a:defRPr/>
            </a:lvl1pPr>
          </a:lstStyle>
          <a:p>
            <a:pPr lvl="0"/>
            <a:r>
              <a:rPr lang="en-US"/>
              <a:t>Click icon to add picture</a:t>
            </a:r>
          </a:p>
        </p:txBody>
      </p:sp>
      <p:sp>
        <p:nvSpPr>
          <p:cNvPr id="6" name="Picture Placeholder 18">
            <a:extLst>
              <a:ext uri="{FF2B5EF4-FFF2-40B4-BE49-F238E27FC236}">
                <a16:creationId xmlns:a16="http://schemas.microsoft.com/office/drawing/2014/main" id="{F9B088FD-E6AA-9646-1600-419191606CF9}"/>
              </a:ext>
            </a:extLst>
          </p:cNvPr>
          <p:cNvSpPr txBox="1">
            <a:spLocks noGrp="1"/>
          </p:cNvSpPr>
          <p:nvPr>
            <p:ph type="pic" idx="4294967295"/>
          </p:nvPr>
        </p:nvSpPr>
        <p:spPr>
          <a:xfrm>
            <a:off x="9356652" y="1775088"/>
            <a:ext cx="2835353" cy="3413126"/>
          </a:xfrm>
        </p:spPr>
        <p:txBody>
          <a:bodyPr/>
          <a:lstStyle>
            <a:lvl1pPr>
              <a:defRPr/>
            </a:lvl1pPr>
          </a:lstStyle>
          <a:p>
            <a:pPr lvl="0"/>
            <a:r>
              <a:rPr lang="en-US"/>
              <a:t>Click icon to add picture</a:t>
            </a:r>
          </a:p>
        </p:txBody>
      </p:sp>
      <p:pic>
        <p:nvPicPr>
          <p:cNvPr id="7" name="Picture 20">
            <a:extLst>
              <a:ext uri="{FF2B5EF4-FFF2-40B4-BE49-F238E27FC236}">
                <a16:creationId xmlns:a16="http://schemas.microsoft.com/office/drawing/2014/main" id="{A6CE4270-2802-FC49-D9A9-E2BE0634EEEB}"/>
              </a:ext>
            </a:extLst>
          </p:cNvPr>
          <p:cNvPicPr>
            <a:picLocks noChangeAspect="1"/>
          </p:cNvPicPr>
          <p:nvPr/>
        </p:nvPicPr>
        <p:blipFill>
          <a:blip r:embed="rId3"/>
          <a:srcRect/>
          <a:stretch>
            <a:fillRect/>
          </a:stretch>
        </p:blipFill>
        <p:spPr>
          <a:xfrm>
            <a:off x="7096521" y="254642"/>
            <a:ext cx="1260399" cy="1260399"/>
          </a:xfrm>
          <a:prstGeom prst="rect">
            <a:avLst/>
          </a:prstGeom>
          <a:noFill/>
          <a:ln cap="flat">
            <a:noFill/>
          </a:ln>
        </p:spPr>
      </p:pic>
      <p:sp>
        <p:nvSpPr>
          <p:cNvPr id="8" name="Title 1">
            <a:extLst>
              <a:ext uri="{FF2B5EF4-FFF2-40B4-BE49-F238E27FC236}">
                <a16:creationId xmlns:a16="http://schemas.microsoft.com/office/drawing/2014/main" id="{5EA1842D-9A05-B8AB-04EE-E3CE148286DF}"/>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E1130066-7CB0-7B28-F2D1-9EEB809919C2}"/>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980385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_photos_varie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A89315AF-71B9-4606-858A-CC1B726C8D7C}"/>
              </a:ext>
            </a:extLst>
          </p:cNvPr>
          <p:cNvSpPr txBox="1">
            <a:spLocks noGrp="1"/>
          </p:cNvSpPr>
          <p:nvPr>
            <p:ph type="pic" idx="4294967295"/>
          </p:nvPr>
        </p:nvSpPr>
        <p:spPr>
          <a:xfrm>
            <a:off x="0" y="2700598"/>
            <a:ext cx="2616198" cy="2605089"/>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1BF4E07B-2243-DC99-AD4A-0B86F0BF3796}"/>
              </a:ext>
            </a:extLst>
          </p:cNvPr>
          <p:cNvSpPr txBox="1">
            <a:spLocks noGrp="1"/>
          </p:cNvSpPr>
          <p:nvPr>
            <p:ph type="pic" idx="4294967295"/>
          </p:nvPr>
        </p:nvSpPr>
        <p:spPr>
          <a:xfrm>
            <a:off x="2828668" y="1286131"/>
            <a:ext cx="3923416" cy="4370383"/>
          </a:xfrm>
        </p:spPr>
        <p:txBody>
          <a:bodyPr/>
          <a:lstStyle>
            <a:lvl1pPr>
              <a:defRPr/>
            </a:lvl1pPr>
          </a:lstStyle>
          <a:p>
            <a:pPr lvl="0"/>
            <a:r>
              <a:rPr lang="en-US"/>
              <a:t>Click icon to add picture</a:t>
            </a:r>
          </a:p>
        </p:txBody>
      </p:sp>
      <p:sp>
        <p:nvSpPr>
          <p:cNvPr id="4" name="Picture Placeholder 16">
            <a:extLst>
              <a:ext uri="{FF2B5EF4-FFF2-40B4-BE49-F238E27FC236}">
                <a16:creationId xmlns:a16="http://schemas.microsoft.com/office/drawing/2014/main" id="{9669332C-DBD2-CBF8-B2C4-1B7E938E67D7}"/>
              </a:ext>
            </a:extLst>
          </p:cNvPr>
          <p:cNvSpPr txBox="1">
            <a:spLocks noGrp="1"/>
          </p:cNvSpPr>
          <p:nvPr>
            <p:ph type="pic" idx="4294967295"/>
          </p:nvPr>
        </p:nvSpPr>
        <p:spPr>
          <a:xfrm>
            <a:off x="6964545" y="2179893"/>
            <a:ext cx="2179636" cy="2614617"/>
          </a:xfrm>
        </p:spPr>
        <p:txBody>
          <a:bodyPr/>
          <a:lstStyle>
            <a:lvl1pPr>
              <a:defRPr/>
            </a:lvl1pPr>
          </a:lstStyle>
          <a:p>
            <a:pPr lvl="0"/>
            <a:r>
              <a:rPr lang="en-US"/>
              <a:t>Click icon to add picture</a:t>
            </a:r>
          </a:p>
        </p:txBody>
      </p:sp>
      <p:sp>
        <p:nvSpPr>
          <p:cNvPr id="5" name="Picture Placeholder 18">
            <a:extLst>
              <a:ext uri="{FF2B5EF4-FFF2-40B4-BE49-F238E27FC236}">
                <a16:creationId xmlns:a16="http://schemas.microsoft.com/office/drawing/2014/main" id="{18E82502-01E4-4896-4D62-599337D77C80}"/>
              </a:ext>
            </a:extLst>
          </p:cNvPr>
          <p:cNvSpPr txBox="1">
            <a:spLocks noGrp="1"/>
          </p:cNvSpPr>
          <p:nvPr>
            <p:ph type="pic" idx="4294967295"/>
          </p:nvPr>
        </p:nvSpPr>
        <p:spPr>
          <a:xfrm>
            <a:off x="9356652" y="1775088"/>
            <a:ext cx="2835353" cy="3413126"/>
          </a:xfrm>
        </p:spPr>
        <p:txBody>
          <a:bodyPr/>
          <a:lstStyle>
            <a:lvl1pPr>
              <a:defRPr/>
            </a:lvl1pPr>
          </a:lstStyle>
          <a:p>
            <a:pPr lvl="0"/>
            <a:r>
              <a:rPr lang="en-US"/>
              <a:t>Click icon to add picture</a:t>
            </a:r>
          </a:p>
        </p:txBody>
      </p:sp>
      <p:sp>
        <p:nvSpPr>
          <p:cNvPr id="6" name="Title 1">
            <a:extLst>
              <a:ext uri="{FF2B5EF4-FFF2-40B4-BE49-F238E27FC236}">
                <a16:creationId xmlns:a16="http://schemas.microsoft.com/office/drawing/2014/main" id="{3E41C48F-D744-83E0-3845-DD6F4DA614EC}"/>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082F2DDA-0B47-B333-40C5-D452081F4F13}"/>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600762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C694559B-1CA2-DE1A-7808-4906338524D8}"/>
              </a:ext>
            </a:extLst>
          </p:cNvPr>
          <p:cNvSpPr txBox="1">
            <a:spLocks noGrp="1"/>
          </p:cNvSpPr>
          <p:nvPr>
            <p:ph type="pic" idx="4294967295"/>
          </p:nvPr>
        </p:nvSpPr>
        <p:spPr>
          <a:xfrm>
            <a:off x="0" y="0"/>
            <a:ext cx="3044951" cy="6858000"/>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DC6934E0-B6F4-4566-5D28-F2C039AB32C1}"/>
              </a:ext>
            </a:extLst>
          </p:cNvPr>
          <p:cNvSpPr txBox="1">
            <a:spLocks noGrp="1"/>
          </p:cNvSpPr>
          <p:nvPr>
            <p:ph type="pic" idx="4294967295"/>
          </p:nvPr>
        </p:nvSpPr>
        <p:spPr>
          <a:xfrm>
            <a:off x="3049011" y="0"/>
            <a:ext cx="3044951"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4DC2DB98-771C-2B4B-A8A7-5563A41ED4BE}"/>
              </a:ext>
            </a:extLst>
          </p:cNvPr>
          <p:cNvSpPr txBox="1">
            <a:spLocks noGrp="1"/>
          </p:cNvSpPr>
          <p:nvPr>
            <p:ph type="body" idx="4294967295"/>
          </p:nvPr>
        </p:nvSpPr>
        <p:spPr>
          <a:xfrm>
            <a:off x="3436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D0D7FE56-5502-7DED-B12B-BAD379EAE061}"/>
              </a:ext>
            </a:extLst>
          </p:cNvPr>
          <p:cNvSpPr txBox="1">
            <a:spLocks noGrp="1"/>
          </p:cNvSpPr>
          <p:nvPr>
            <p:ph type="body" idx="4294967295"/>
          </p:nvPr>
        </p:nvSpPr>
        <p:spPr>
          <a:xfrm>
            <a:off x="3436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5E4AD8EA-864D-1372-9E1D-57B1CE5AB128}"/>
              </a:ext>
            </a:extLst>
          </p:cNvPr>
          <p:cNvSpPr txBox="1">
            <a:spLocks noGrp="1"/>
          </p:cNvSpPr>
          <p:nvPr>
            <p:ph type="body" idx="4294967295"/>
          </p:nvPr>
        </p:nvSpPr>
        <p:spPr>
          <a:xfrm>
            <a:off x="343128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32CAB683-72C6-975D-5F23-92A2199DA335}"/>
              </a:ext>
            </a:extLst>
          </p:cNvPr>
          <p:cNvSpPr txBox="1">
            <a:spLocks noGrp="1"/>
          </p:cNvSpPr>
          <p:nvPr>
            <p:ph type="body" idx="4294967295"/>
          </p:nvPr>
        </p:nvSpPr>
        <p:spPr>
          <a:xfrm>
            <a:off x="343128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D02CBA1C-0FDA-A385-B589-77948169EB23}"/>
              </a:ext>
            </a:extLst>
          </p:cNvPr>
          <p:cNvSpPr txBox="1">
            <a:spLocks noGrp="1"/>
          </p:cNvSpPr>
          <p:nvPr>
            <p:ph type="pic" idx="4294967295"/>
          </p:nvPr>
        </p:nvSpPr>
        <p:spPr>
          <a:xfrm>
            <a:off x="6098033" y="0"/>
            <a:ext cx="3044951" cy="6858000"/>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640B0CD4-0439-944D-223C-0E4E0296B513}"/>
              </a:ext>
            </a:extLst>
          </p:cNvPr>
          <p:cNvSpPr txBox="1">
            <a:spLocks noGrp="1"/>
          </p:cNvSpPr>
          <p:nvPr>
            <p:ph type="pic" idx="4294967295"/>
          </p:nvPr>
        </p:nvSpPr>
        <p:spPr>
          <a:xfrm>
            <a:off x="9147044" y="0"/>
            <a:ext cx="3044951" cy="6858000"/>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C00063CD-1344-23A7-A3C9-3E331E7869B0}"/>
              </a:ext>
            </a:extLst>
          </p:cNvPr>
          <p:cNvSpPr txBox="1">
            <a:spLocks noGrp="1"/>
          </p:cNvSpPr>
          <p:nvPr>
            <p:ph type="body" idx="4294967295"/>
          </p:nvPr>
        </p:nvSpPr>
        <p:spPr>
          <a:xfrm>
            <a:off x="65158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3F97EFC2-4CD7-74CB-7B44-C3A877776B58}"/>
              </a:ext>
            </a:extLst>
          </p:cNvPr>
          <p:cNvSpPr txBox="1">
            <a:spLocks noGrp="1"/>
          </p:cNvSpPr>
          <p:nvPr>
            <p:ph type="body" idx="4294967295"/>
          </p:nvPr>
        </p:nvSpPr>
        <p:spPr>
          <a:xfrm>
            <a:off x="65158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4EEB4D69-A6E6-86BD-9D23-C14DF4A24F45}"/>
              </a:ext>
            </a:extLst>
          </p:cNvPr>
          <p:cNvSpPr txBox="1">
            <a:spLocks noGrp="1"/>
          </p:cNvSpPr>
          <p:nvPr>
            <p:ph type="body" idx="4294967295"/>
          </p:nvPr>
        </p:nvSpPr>
        <p:spPr>
          <a:xfrm>
            <a:off x="960348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5F3A4847-C8B0-FFC0-424D-9FB5F5EE21D8}"/>
              </a:ext>
            </a:extLst>
          </p:cNvPr>
          <p:cNvSpPr txBox="1">
            <a:spLocks noGrp="1"/>
          </p:cNvSpPr>
          <p:nvPr>
            <p:ph type="body" idx="4294967295"/>
          </p:nvPr>
        </p:nvSpPr>
        <p:spPr>
          <a:xfrm>
            <a:off x="960348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4709060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514BBF3D-4081-AE2C-276A-5F0870E33030}"/>
              </a:ext>
            </a:extLst>
          </p:cNvPr>
          <p:cNvSpPr txBox="1">
            <a:spLocks noGrp="1"/>
          </p:cNvSpPr>
          <p:nvPr>
            <p:ph type="pic" idx="4294967295"/>
          </p:nvPr>
        </p:nvSpPr>
        <p:spPr>
          <a:xfrm>
            <a:off x="8122916" y="0"/>
            <a:ext cx="4069080" cy="6858000"/>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01FEA8ED-995F-C731-F64A-1426409AA107}"/>
              </a:ext>
            </a:extLst>
          </p:cNvPr>
          <p:cNvSpPr txBox="1">
            <a:spLocks noGrp="1"/>
          </p:cNvSpPr>
          <p:nvPr>
            <p:ph type="pic" idx="4294967295"/>
          </p:nvPr>
        </p:nvSpPr>
        <p:spPr>
          <a:xfrm>
            <a:off x="0" y="0"/>
            <a:ext cx="4069080" cy="6858000"/>
          </a:xfrm>
        </p:spPr>
        <p:txBody>
          <a:bodyPr/>
          <a:lstStyle>
            <a:lvl1pPr>
              <a:defRPr/>
            </a:lvl1pPr>
          </a:lstStyle>
          <a:p>
            <a:pPr lvl="0"/>
            <a:r>
              <a:rPr lang="en-US"/>
              <a:t>Click icon to add picture</a:t>
            </a:r>
          </a:p>
        </p:txBody>
      </p:sp>
      <p:sp>
        <p:nvSpPr>
          <p:cNvPr id="4" name="Picture Placeholder 12">
            <a:extLst>
              <a:ext uri="{FF2B5EF4-FFF2-40B4-BE49-F238E27FC236}">
                <a16:creationId xmlns:a16="http://schemas.microsoft.com/office/drawing/2014/main" id="{3F76DA9F-C68B-5A8B-5545-27D8F104FFB2}"/>
              </a:ext>
            </a:extLst>
          </p:cNvPr>
          <p:cNvSpPr txBox="1">
            <a:spLocks noGrp="1"/>
          </p:cNvSpPr>
          <p:nvPr>
            <p:ph type="pic" idx="4294967295"/>
          </p:nvPr>
        </p:nvSpPr>
        <p:spPr>
          <a:xfrm>
            <a:off x="4061463" y="0"/>
            <a:ext cx="4069080" cy="6858000"/>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0AAF79EA-44CA-0925-E0BA-A64A67812A3D}"/>
              </a:ext>
            </a:extLst>
          </p:cNvPr>
          <p:cNvSpPr txBox="1">
            <a:spLocks noGrp="1"/>
          </p:cNvSpPr>
          <p:nvPr>
            <p:ph type="body" idx="4294967295"/>
          </p:nvPr>
        </p:nvSpPr>
        <p:spPr>
          <a:xfrm>
            <a:off x="3436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092C3074-9733-9734-F039-3FA117FD7BA2}"/>
              </a:ext>
            </a:extLst>
          </p:cNvPr>
          <p:cNvSpPr txBox="1">
            <a:spLocks noGrp="1"/>
          </p:cNvSpPr>
          <p:nvPr>
            <p:ph type="body" idx="4294967295"/>
          </p:nvPr>
        </p:nvSpPr>
        <p:spPr>
          <a:xfrm>
            <a:off x="3436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22F670CF-15C0-4FF3-DF94-0A30FA93AA8C}"/>
              </a:ext>
            </a:extLst>
          </p:cNvPr>
          <p:cNvSpPr txBox="1">
            <a:spLocks noGrp="1"/>
          </p:cNvSpPr>
          <p:nvPr>
            <p:ph type="body" idx="4294967295"/>
          </p:nvPr>
        </p:nvSpPr>
        <p:spPr>
          <a:xfrm>
            <a:off x="44584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E666BF0D-28A7-5F6D-E733-B989F81BAC9F}"/>
              </a:ext>
            </a:extLst>
          </p:cNvPr>
          <p:cNvSpPr txBox="1">
            <a:spLocks noGrp="1"/>
          </p:cNvSpPr>
          <p:nvPr>
            <p:ph type="body" idx="4294967295"/>
          </p:nvPr>
        </p:nvSpPr>
        <p:spPr>
          <a:xfrm>
            <a:off x="44584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EF32B33E-2462-FBC3-4FD7-38DB812F3BA5}"/>
              </a:ext>
            </a:extLst>
          </p:cNvPr>
          <p:cNvSpPr txBox="1">
            <a:spLocks noGrp="1"/>
          </p:cNvSpPr>
          <p:nvPr>
            <p:ph type="body" idx="4294967295"/>
          </p:nvPr>
        </p:nvSpPr>
        <p:spPr>
          <a:xfrm>
            <a:off x="8497062"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ED7B0445-3AFB-8C5D-CAAE-7860A9E824C1}"/>
              </a:ext>
            </a:extLst>
          </p:cNvPr>
          <p:cNvSpPr txBox="1">
            <a:spLocks noGrp="1"/>
          </p:cNvSpPr>
          <p:nvPr>
            <p:ph type="body" idx="4294967295"/>
          </p:nvPr>
        </p:nvSpPr>
        <p:spPr>
          <a:xfrm>
            <a:off x="8497062"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094058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E254E26-ACC6-6A74-D96C-148E7E74CCFF}"/>
              </a:ext>
            </a:extLst>
          </p:cNvPr>
          <p:cNvSpPr txBox="1">
            <a:spLocks noGrp="1"/>
          </p:cNvSpPr>
          <p:nvPr>
            <p:ph type="pic" idx="4294967295"/>
          </p:nvPr>
        </p:nvSpPr>
        <p:spPr>
          <a:xfrm>
            <a:off x="0" y="0"/>
            <a:ext cx="6112928" cy="6858000"/>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F67038F7-728F-C199-3094-D29DD37CD5DA}"/>
              </a:ext>
            </a:extLst>
          </p:cNvPr>
          <p:cNvSpPr txBox="1">
            <a:spLocks noGrp="1"/>
          </p:cNvSpPr>
          <p:nvPr>
            <p:ph type="body" idx="4294967295"/>
          </p:nvPr>
        </p:nvSpPr>
        <p:spPr>
          <a:xfrm>
            <a:off x="64769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76DD6DF7-69F3-18E4-A8E3-5A954990BC62}"/>
              </a:ext>
            </a:extLst>
          </p:cNvPr>
          <p:cNvSpPr txBox="1">
            <a:spLocks noGrp="1"/>
          </p:cNvSpPr>
          <p:nvPr>
            <p:ph type="body" idx="4294967295"/>
          </p:nvPr>
        </p:nvSpPr>
        <p:spPr>
          <a:xfrm>
            <a:off x="64769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A14E5981-E5FE-0969-13F6-40B9E1B29CAB}"/>
              </a:ext>
            </a:extLst>
          </p:cNvPr>
          <p:cNvSpPr txBox="1">
            <a:spLocks noGrp="1"/>
          </p:cNvSpPr>
          <p:nvPr>
            <p:ph type="pic" idx="4294967295"/>
          </p:nvPr>
        </p:nvSpPr>
        <p:spPr>
          <a:xfrm>
            <a:off x="6079068" y="0"/>
            <a:ext cx="6112928" cy="68580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6EAC5966-2CC0-2E12-DAFD-A752EA18FB83}"/>
              </a:ext>
            </a:extLst>
          </p:cNvPr>
          <p:cNvSpPr txBox="1">
            <a:spLocks noGrp="1"/>
          </p:cNvSpPr>
          <p:nvPr>
            <p:ph type="body" idx="4294967295"/>
          </p:nvPr>
        </p:nvSpPr>
        <p:spPr>
          <a:xfrm>
            <a:off x="6743700"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6BB1CAA2-59D5-0F99-1250-4CD9034E5167}"/>
              </a:ext>
            </a:extLst>
          </p:cNvPr>
          <p:cNvSpPr txBox="1">
            <a:spLocks noGrp="1"/>
          </p:cNvSpPr>
          <p:nvPr>
            <p:ph type="body" idx="4294967295"/>
          </p:nvPr>
        </p:nvSpPr>
        <p:spPr>
          <a:xfrm>
            <a:off x="6743700"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9119541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7FB9C418-A81F-2828-90E6-1687232726DC}"/>
              </a:ext>
            </a:extLst>
          </p:cNvPr>
          <p:cNvSpPr txBox="1">
            <a:spLocks noGrp="1"/>
          </p:cNvSpPr>
          <p:nvPr>
            <p:ph type="pic" idx="4294967295"/>
          </p:nvPr>
        </p:nvSpPr>
        <p:spPr>
          <a:xfrm>
            <a:off x="0" y="0"/>
            <a:ext cx="3044951" cy="4729157"/>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E3943F6A-2741-85FF-C4F3-C36CDE0E443E}"/>
              </a:ext>
            </a:extLst>
          </p:cNvPr>
          <p:cNvSpPr txBox="1">
            <a:spLocks noGrp="1"/>
          </p:cNvSpPr>
          <p:nvPr>
            <p:ph type="pic" idx="4294967295"/>
          </p:nvPr>
        </p:nvSpPr>
        <p:spPr>
          <a:xfrm>
            <a:off x="3049011" y="0"/>
            <a:ext cx="3044951" cy="4729157"/>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DE8CAEFA-AF0C-7597-229B-F1A6AE818F18}"/>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FE5A3923-2A93-0841-53F4-2F0A4184AFBC}"/>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A5665F8F-1849-EF36-2D86-DF883A73D131}"/>
              </a:ext>
            </a:extLst>
          </p:cNvPr>
          <p:cNvSpPr txBox="1">
            <a:spLocks noGrp="1"/>
          </p:cNvSpPr>
          <p:nvPr>
            <p:ph type="body" idx="4294967295"/>
          </p:nvPr>
        </p:nvSpPr>
        <p:spPr>
          <a:xfrm>
            <a:off x="34312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383FC80E-5387-F77C-91A8-B5851DCF21F1}"/>
              </a:ext>
            </a:extLst>
          </p:cNvPr>
          <p:cNvSpPr txBox="1">
            <a:spLocks noGrp="1"/>
          </p:cNvSpPr>
          <p:nvPr>
            <p:ph type="body" idx="4294967295"/>
          </p:nvPr>
        </p:nvSpPr>
        <p:spPr>
          <a:xfrm>
            <a:off x="34312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B6304A1C-6BAC-3898-908E-F5DDFBE76687}"/>
              </a:ext>
            </a:extLst>
          </p:cNvPr>
          <p:cNvSpPr txBox="1">
            <a:spLocks noGrp="1"/>
          </p:cNvSpPr>
          <p:nvPr>
            <p:ph type="pic" idx="4294967295"/>
          </p:nvPr>
        </p:nvSpPr>
        <p:spPr>
          <a:xfrm>
            <a:off x="6098033" y="0"/>
            <a:ext cx="3044951" cy="4729157"/>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048DEF58-1522-1334-08F1-146102B96958}"/>
              </a:ext>
            </a:extLst>
          </p:cNvPr>
          <p:cNvSpPr txBox="1">
            <a:spLocks noGrp="1"/>
          </p:cNvSpPr>
          <p:nvPr>
            <p:ph type="pic" idx="4294967295"/>
          </p:nvPr>
        </p:nvSpPr>
        <p:spPr>
          <a:xfrm>
            <a:off x="9147044" y="0"/>
            <a:ext cx="3044951" cy="4729157"/>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B31420A0-E2EE-6CB8-0532-9D2093259CBC}"/>
              </a:ext>
            </a:extLst>
          </p:cNvPr>
          <p:cNvSpPr txBox="1">
            <a:spLocks noGrp="1"/>
          </p:cNvSpPr>
          <p:nvPr>
            <p:ph type="body" idx="4294967295"/>
          </p:nvPr>
        </p:nvSpPr>
        <p:spPr>
          <a:xfrm>
            <a:off x="65158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AF96CD01-5DFB-A93C-70B2-282F62DEC500}"/>
              </a:ext>
            </a:extLst>
          </p:cNvPr>
          <p:cNvSpPr txBox="1">
            <a:spLocks noGrp="1"/>
          </p:cNvSpPr>
          <p:nvPr>
            <p:ph type="body" idx="4294967295"/>
          </p:nvPr>
        </p:nvSpPr>
        <p:spPr>
          <a:xfrm>
            <a:off x="65158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0042D164-A1B7-14B6-C273-F0DDC7ED6BEF}"/>
              </a:ext>
            </a:extLst>
          </p:cNvPr>
          <p:cNvSpPr txBox="1">
            <a:spLocks noGrp="1"/>
          </p:cNvSpPr>
          <p:nvPr>
            <p:ph type="body" idx="4294967295"/>
          </p:nvPr>
        </p:nvSpPr>
        <p:spPr>
          <a:xfrm>
            <a:off x="96034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973C68A0-28B5-98D2-A93C-EF4CCEAE3D9E}"/>
              </a:ext>
            </a:extLst>
          </p:cNvPr>
          <p:cNvSpPr txBox="1">
            <a:spLocks noGrp="1"/>
          </p:cNvSpPr>
          <p:nvPr>
            <p:ph type="body" idx="4294967295"/>
          </p:nvPr>
        </p:nvSpPr>
        <p:spPr>
          <a:xfrm>
            <a:off x="96034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17058340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F1F107F-F6FC-9B02-665E-61B5C039BE2F}"/>
              </a:ext>
            </a:extLst>
          </p:cNvPr>
          <p:cNvSpPr txBox="1">
            <a:spLocks noGrp="1"/>
          </p:cNvSpPr>
          <p:nvPr>
            <p:ph type="pic" idx="4294967295"/>
          </p:nvPr>
        </p:nvSpPr>
        <p:spPr>
          <a:xfrm>
            <a:off x="8122916" y="0"/>
            <a:ext cx="4069080" cy="4727448"/>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6C358DC0-A5BB-1DAC-3247-6769D0092F5E}"/>
              </a:ext>
            </a:extLst>
          </p:cNvPr>
          <p:cNvSpPr txBox="1">
            <a:spLocks noGrp="1"/>
          </p:cNvSpPr>
          <p:nvPr>
            <p:ph type="pic" idx="4294967295"/>
          </p:nvPr>
        </p:nvSpPr>
        <p:spPr>
          <a:xfrm>
            <a:off x="0" y="0"/>
            <a:ext cx="4069080" cy="4727448"/>
          </a:xfrm>
        </p:spPr>
        <p:txBody>
          <a:bodyPr/>
          <a:lstStyle>
            <a:lvl1pPr>
              <a:defRPr/>
            </a:lvl1pPr>
          </a:lstStyle>
          <a:p>
            <a:pPr lvl="0"/>
            <a:r>
              <a:rPr lang="en-US"/>
              <a:t>Click icon to add picture</a:t>
            </a:r>
          </a:p>
        </p:txBody>
      </p:sp>
      <p:sp>
        <p:nvSpPr>
          <p:cNvPr id="4" name="Picture Placeholder 12">
            <a:extLst>
              <a:ext uri="{FF2B5EF4-FFF2-40B4-BE49-F238E27FC236}">
                <a16:creationId xmlns:a16="http://schemas.microsoft.com/office/drawing/2014/main" id="{EE115FF1-E058-044C-5057-F5C207BECD0D}"/>
              </a:ext>
            </a:extLst>
          </p:cNvPr>
          <p:cNvSpPr txBox="1">
            <a:spLocks noGrp="1"/>
          </p:cNvSpPr>
          <p:nvPr>
            <p:ph type="pic" idx="4294967295"/>
          </p:nvPr>
        </p:nvSpPr>
        <p:spPr>
          <a:xfrm>
            <a:off x="4061463" y="0"/>
            <a:ext cx="4069080" cy="4727448"/>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44240469-786F-9C63-3752-01A910E647A4}"/>
              </a:ext>
            </a:extLst>
          </p:cNvPr>
          <p:cNvSpPr txBox="1">
            <a:spLocks noGrp="1"/>
          </p:cNvSpPr>
          <p:nvPr>
            <p:ph type="body" idx="4294967295"/>
          </p:nvPr>
        </p:nvSpPr>
        <p:spPr>
          <a:xfrm>
            <a:off x="343658" y="5230368"/>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F6AE8D55-7A06-2AEC-7FBB-E8D21702FF08}"/>
              </a:ext>
            </a:extLst>
          </p:cNvPr>
          <p:cNvSpPr txBox="1">
            <a:spLocks noGrp="1"/>
          </p:cNvSpPr>
          <p:nvPr>
            <p:ph type="body" idx="4294967295"/>
          </p:nvPr>
        </p:nvSpPr>
        <p:spPr>
          <a:xfrm>
            <a:off x="343658"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D7D73449-88EF-DAAD-140F-168D5E62664E}"/>
              </a:ext>
            </a:extLst>
          </p:cNvPr>
          <p:cNvSpPr txBox="1">
            <a:spLocks noGrp="1"/>
          </p:cNvSpPr>
          <p:nvPr>
            <p:ph type="body" idx="4294967295"/>
          </p:nvPr>
        </p:nvSpPr>
        <p:spPr>
          <a:xfrm>
            <a:off x="44584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4A7F28CE-7FE4-33F0-273D-8EA48412C93D}"/>
              </a:ext>
            </a:extLst>
          </p:cNvPr>
          <p:cNvSpPr txBox="1">
            <a:spLocks noGrp="1"/>
          </p:cNvSpPr>
          <p:nvPr>
            <p:ph type="body" idx="4294967295"/>
          </p:nvPr>
        </p:nvSpPr>
        <p:spPr>
          <a:xfrm>
            <a:off x="4458458"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354EED45-286D-A16A-A487-8C4ECEF05D78}"/>
              </a:ext>
            </a:extLst>
          </p:cNvPr>
          <p:cNvSpPr txBox="1">
            <a:spLocks noGrp="1"/>
          </p:cNvSpPr>
          <p:nvPr>
            <p:ph type="body" idx="4294967295"/>
          </p:nvPr>
        </p:nvSpPr>
        <p:spPr>
          <a:xfrm>
            <a:off x="8497062"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058F186A-9079-F215-739D-AAC6ADEE43AD}"/>
              </a:ext>
            </a:extLst>
          </p:cNvPr>
          <p:cNvSpPr txBox="1">
            <a:spLocks noGrp="1"/>
          </p:cNvSpPr>
          <p:nvPr>
            <p:ph type="body" idx="4294967295"/>
          </p:nvPr>
        </p:nvSpPr>
        <p:spPr>
          <a:xfrm>
            <a:off x="8497062"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168929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_Light">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9A38888C-9032-0062-1A78-EFABEE000A84}"/>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3" name="Text Placeholder 4">
            <a:extLst>
              <a:ext uri="{FF2B5EF4-FFF2-40B4-BE49-F238E27FC236}">
                <a16:creationId xmlns:a16="http://schemas.microsoft.com/office/drawing/2014/main" id="{BF810F64-962F-B4B4-E4E7-339F0E4DF39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4" name="Footer Placeholder 5">
            <a:extLst>
              <a:ext uri="{FF2B5EF4-FFF2-40B4-BE49-F238E27FC236}">
                <a16:creationId xmlns:a16="http://schemas.microsoft.com/office/drawing/2014/main" id="{7EE2EF6B-EA9B-F5FF-F2D4-D6E12A054033}"/>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5" name="Text Placeholder 4">
            <a:extLst>
              <a:ext uri="{FF2B5EF4-FFF2-40B4-BE49-F238E27FC236}">
                <a16:creationId xmlns:a16="http://schemas.microsoft.com/office/drawing/2014/main" id="{6C4116FC-BDBC-588E-19CB-CCDF4F4CECA1}"/>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6" name="Picture 4">
            <a:extLst>
              <a:ext uri="{FF2B5EF4-FFF2-40B4-BE49-F238E27FC236}">
                <a16:creationId xmlns:a16="http://schemas.microsoft.com/office/drawing/2014/main" id="{695C8E7B-1E9B-F4FE-2D4D-E2C55FF998E3}"/>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24156373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62E8AB7-1C4D-6A9E-48C2-92ECC30AFEB0}"/>
              </a:ext>
            </a:extLst>
          </p:cNvPr>
          <p:cNvSpPr txBox="1">
            <a:spLocks noGrp="1"/>
          </p:cNvSpPr>
          <p:nvPr>
            <p:ph type="pic" idx="4294967295"/>
          </p:nvPr>
        </p:nvSpPr>
        <p:spPr>
          <a:xfrm>
            <a:off x="0" y="0"/>
            <a:ext cx="6117336" cy="4727448"/>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8580A1E5-A73E-6C1C-2766-93D85CB7B273}"/>
              </a:ext>
            </a:extLst>
          </p:cNvPr>
          <p:cNvSpPr txBox="1">
            <a:spLocks noGrp="1"/>
          </p:cNvSpPr>
          <p:nvPr>
            <p:ph type="body" idx="4294967295"/>
          </p:nvPr>
        </p:nvSpPr>
        <p:spPr>
          <a:xfrm>
            <a:off x="647696" y="5223592"/>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CB030C44-295C-481F-1606-ABF3054A5134}"/>
              </a:ext>
            </a:extLst>
          </p:cNvPr>
          <p:cNvSpPr txBox="1">
            <a:spLocks noGrp="1"/>
          </p:cNvSpPr>
          <p:nvPr>
            <p:ph type="body" idx="4294967295"/>
          </p:nvPr>
        </p:nvSpPr>
        <p:spPr>
          <a:xfrm>
            <a:off x="647696" y="5610886"/>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9EEC2FC9-21DC-664F-3CBF-742071D95B8E}"/>
              </a:ext>
            </a:extLst>
          </p:cNvPr>
          <p:cNvSpPr txBox="1">
            <a:spLocks noGrp="1"/>
          </p:cNvSpPr>
          <p:nvPr>
            <p:ph type="pic" idx="4294967295"/>
          </p:nvPr>
        </p:nvSpPr>
        <p:spPr>
          <a:xfrm>
            <a:off x="6079068" y="0"/>
            <a:ext cx="6117336" cy="4727448"/>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5A0A3FDC-9119-2BAF-B6A4-731178771635}"/>
              </a:ext>
            </a:extLst>
          </p:cNvPr>
          <p:cNvSpPr txBox="1">
            <a:spLocks noGrp="1"/>
          </p:cNvSpPr>
          <p:nvPr>
            <p:ph type="body" idx="4294967295"/>
          </p:nvPr>
        </p:nvSpPr>
        <p:spPr>
          <a:xfrm>
            <a:off x="6743700" y="5223592"/>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AC813C1F-1173-1819-959A-5EA314C641C4}"/>
              </a:ext>
            </a:extLst>
          </p:cNvPr>
          <p:cNvSpPr txBox="1">
            <a:spLocks noGrp="1"/>
          </p:cNvSpPr>
          <p:nvPr>
            <p:ph type="body" idx="4294967295"/>
          </p:nvPr>
        </p:nvSpPr>
        <p:spPr>
          <a:xfrm>
            <a:off x="6743700" y="5610886"/>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541550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C7513B5F-973D-6BA1-97AD-BDBC0214700B}"/>
              </a:ext>
            </a:extLst>
          </p:cNvPr>
          <p:cNvSpPr txBox="1">
            <a:spLocks noGrp="1"/>
          </p:cNvSpPr>
          <p:nvPr>
            <p:ph type="pic" idx="4294967295"/>
          </p:nvPr>
        </p:nvSpPr>
        <p:spPr>
          <a:xfrm>
            <a:off x="0" y="1385882"/>
            <a:ext cx="3044951" cy="3343274"/>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423D8892-ECEA-548C-5FFF-1B0A08FDC1B9}"/>
              </a:ext>
            </a:extLst>
          </p:cNvPr>
          <p:cNvSpPr txBox="1">
            <a:spLocks noGrp="1"/>
          </p:cNvSpPr>
          <p:nvPr>
            <p:ph type="pic" idx="4294967295"/>
          </p:nvPr>
        </p:nvSpPr>
        <p:spPr>
          <a:xfrm>
            <a:off x="3049011" y="0"/>
            <a:ext cx="3044951" cy="3971925"/>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B7A646A0-875E-3B3C-348B-2D3D5674E0D0}"/>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038D1921-391D-1F6D-E48F-7954FAFF51B7}"/>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829F70F2-577E-44BD-F1FE-AFCFE169E088}"/>
              </a:ext>
            </a:extLst>
          </p:cNvPr>
          <p:cNvSpPr txBox="1">
            <a:spLocks noGrp="1"/>
          </p:cNvSpPr>
          <p:nvPr>
            <p:ph type="body" idx="4294967295"/>
          </p:nvPr>
        </p:nvSpPr>
        <p:spPr>
          <a:xfrm>
            <a:off x="34312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FB39C721-51A8-4E77-F9F0-70383173981C}"/>
              </a:ext>
            </a:extLst>
          </p:cNvPr>
          <p:cNvSpPr txBox="1">
            <a:spLocks noGrp="1"/>
          </p:cNvSpPr>
          <p:nvPr>
            <p:ph type="body" idx="4294967295"/>
          </p:nvPr>
        </p:nvSpPr>
        <p:spPr>
          <a:xfrm>
            <a:off x="34312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9595426D-75FD-7CE7-A4E5-8B9F8ADD4662}"/>
              </a:ext>
            </a:extLst>
          </p:cNvPr>
          <p:cNvSpPr txBox="1">
            <a:spLocks noGrp="1"/>
          </p:cNvSpPr>
          <p:nvPr>
            <p:ph type="pic" idx="4294967295"/>
          </p:nvPr>
        </p:nvSpPr>
        <p:spPr>
          <a:xfrm>
            <a:off x="6098033" y="1000125"/>
            <a:ext cx="3044951" cy="3346704"/>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7606D8A0-A985-86C8-F1F4-97B6AE27BFD2}"/>
              </a:ext>
            </a:extLst>
          </p:cNvPr>
          <p:cNvSpPr txBox="1">
            <a:spLocks noGrp="1"/>
          </p:cNvSpPr>
          <p:nvPr>
            <p:ph type="pic" idx="4294967295"/>
          </p:nvPr>
        </p:nvSpPr>
        <p:spPr>
          <a:xfrm>
            <a:off x="9147044" y="0"/>
            <a:ext cx="3044951" cy="4729157"/>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48A0A936-33A2-3738-1C3B-469B67718217}"/>
              </a:ext>
            </a:extLst>
          </p:cNvPr>
          <p:cNvSpPr txBox="1">
            <a:spLocks noGrp="1"/>
          </p:cNvSpPr>
          <p:nvPr>
            <p:ph type="body" idx="4294967295"/>
          </p:nvPr>
        </p:nvSpPr>
        <p:spPr>
          <a:xfrm>
            <a:off x="65158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6F98A535-FC53-9525-155A-A23D73C479A1}"/>
              </a:ext>
            </a:extLst>
          </p:cNvPr>
          <p:cNvSpPr txBox="1">
            <a:spLocks noGrp="1"/>
          </p:cNvSpPr>
          <p:nvPr>
            <p:ph type="body" idx="4294967295"/>
          </p:nvPr>
        </p:nvSpPr>
        <p:spPr>
          <a:xfrm>
            <a:off x="65158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BEA3FFB9-0E9A-2DEB-D390-91DF20D2BD52}"/>
              </a:ext>
            </a:extLst>
          </p:cNvPr>
          <p:cNvSpPr txBox="1">
            <a:spLocks noGrp="1"/>
          </p:cNvSpPr>
          <p:nvPr>
            <p:ph type="body" idx="4294967295"/>
          </p:nvPr>
        </p:nvSpPr>
        <p:spPr>
          <a:xfrm>
            <a:off x="96034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EAC7F08B-C495-5DCA-8B71-C4A78E54BB67}"/>
              </a:ext>
            </a:extLst>
          </p:cNvPr>
          <p:cNvSpPr txBox="1">
            <a:spLocks noGrp="1"/>
          </p:cNvSpPr>
          <p:nvPr>
            <p:ph type="body" idx="4294967295"/>
          </p:nvPr>
        </p:nvSpPr>
        <p:spPr>
          <a:xfrm>
            <a:off x="96034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9549822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ACC942D-7DF2-AFF2-040C-86875101D23B}"/>
              </a:ext>
            </a:extLst>
          </p:cNvPr>
          <p:cNvSpPr txBox="1">
            <a:spLocks noGrp="1"/>
          </p:cNvSpPr>
          <p:nvPr>
            <p:ph type="pic" idx="4294967295"/>
          </p:nvPr>
        </p:nvSpPr>
        <p:spPr>
          <a:xfrm>
            <a:off x="3414717" y="0"/>
            <a:ext cx="5372100" cy="3971925"/>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94389410-6902-E4A5-6EBC-A41F35CFE051}"/>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A03BC2DC-3435-6388-D19F-38CA04D71210}"/>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D2F95C93-9A30-BBB3-696F-159DA0CEAFFB}"/>
              </a:ext>
            </a:extLst>
          </p:cNvPr>
          <p:cNvSpPr txBox="1">
            <a:spLocks noGrp="1"/>
          </p:cNvSpPr>
          <p:nvPr>
            <p:ph type="pic" idx="4294967295"/>
          </p:nvPr>
        </p:nvSpPr>
        <p:spPr>
          <a:xfrm>
            <a:off x="8803129" y="1000125"/>
            <a:ext cx="3388866" cy="3346704"/>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BA576D79-E959-03C3-B3E3-FC4FAB00A9A5}"/>
              </a:ext>
            </a:extLst>
          </p:cNvPr>
          <p:cNvSpPr txBox="1">
            <a:spLocks noGrp="1"/>
          </p:cNvSpPr>
          <p:nvPr>
            <p:ph type="body" idx="4294967295"/>
          </p:nvPr>
        </p:nvSpPr>
        <p:spPr>
          <a:xfrm>
            <a:off x="4730684"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873A3368-2A6A-D556-A1AD-2D05795FEC40}"/>
              </a:ext>
            </a:extLst>
          </p:cNvPr>
          <p:cNvSpPr txBox="1">
            <a:spLocks noGrp="1"/>
          </p:cNvSpPr>
          <p:nvPr>
            <p:ph type="body" idx="4294967295"/>
          </p:nvPr>
        </p:nvSpPr>
        <p:spPr>
          <a:xfrm>
            <a:off x="4730684"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Text Placeholder 4">
            <a:extLst>
              <a:ext uri="{FF2B5EF4-FFF2-40B4-BE49-F238E27FC236}">
                <a16:creationId xmlns:a16="http://schemas.microsoft.com/office/drawing/2014/main" id="{3EBFBB38-18A3-0F49-0773-D20BECBE099C}"/>
              </a:ext>
            </a:extLst>
          </p:cNvPr>
          <p:cNvSpPr txBox="1">
            <a:spLocks noGrp="1"/>
          </p:cNvSpPr>
          <p:nvPr>
            <p:ph type="body" idx="4294967295"/>
          </p:nvPr>
        </p:nvSpPr>
        <p:spPr>
          <a:xfrm>
            <a:off x="9117711"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9" name="Text Placeholder 4">
            <a:extLst>
              <a:ext uri="{FF2B5EF4-FFF2-40B4-BE49-F238E27FC236}">
                <a16:creationId xmlns:a16="http://schemas.microsoft.com/office/drawing/2014/main" id="{E3BE46E0-1C67-8F48-E253-29D42B9045D9}"/>
              </a:ext>
            </a:extLst>
          </p:cNvPr>
          <p:cNvSpPr txBox="1">
            <a:spLocks noGrp="1"/>
          </p:cNvSpPr>
          <p:nvPr>
            <p:ph type="body" idx="4294967295"/>
          </p:nvPr>
        </p:nvSpPr>
        <p:spPr>
          <a:xfrm>
            <a:off x="9117711"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0" name="Picture Placeholder 12">
            <a:extLst>
              <a:ext uri="{FF2B5EF4-FFF2-40B4-BE49-F238E27FC236}">
                <a16:creationId xmlns:a16="http://schemas.microsoft.com/office/drawing/2014/main" id="{BCB3D8F8-4C15-536A-BADF-B0C4FA3BC0B6}"/>
              </a:ext>
            </a:extLst>
          </p:cNvPr>
          <p:cNvSpPr txBox="1">
            <a:spLocks noGrp="1"/>
          </p:cNvSpPr>
          <p:nvPr>
            <p:ph type="pic" idx="4294967295"/>
          </p:nvPr>
        </p:nvSpPr>
        <p:spPr>
          <a:xfrm>
            <a:off x="0" y="1000125"/>
            <a:ext cx="3388866" cy="3346704"/>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7520199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photos_Case_Study_Intro_C">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52E17CA-1B04-000C-AB39-B93BFFE0EC4D}"/>
              </a:ext>
            </a:extLst>
          </p:cNvPr>
          <p:cNvSpPr txBox="1">
            <a:spLocks noGrp="1"/>
          </p:cNvSpPr>
          <p:nvPr>
            <p:ph type="body" idx="4294967295"/>
          </p:nvPr>
        </p:nvSpPr>
        <p:spPr>
          <a:xfrm>
            <a:off x="64769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3" name="Text Placeholder 4">
            <a:extLst>
              <a:ext uri="{FF2B5EF4-FFF2-40B4-BE49-F238E27FC236}">
                <a16:creationId xmlns:a16="http://schemas.microsoft.com/office/drawing/2014/main" id="{436067BF-497E-852F-7B7A-5B3B5819354D}"/>
              </a:ext>
            </a:extLst>
          </p:cNvPr>
          <p:cNvSpPr txBox="1">
            <a:spLocks noGrp="1"/>
          </p:cNvSpPr>
          <p:nvPr>
            <p:ph type="body" idx="4294967295"/>
          </p:nvPr>
        </p:nvSpPr>
        <p:spPr>
          <a:xfrm>
            <a:off x="64769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4" name="Picture Placeholder 12">
            <a:extLst>
              <a:ext uri="{FF2B5EF4-FFF2-40B4-BE49-F238E27FC236}">
                <a16:creationId xmlns:a16="http://schemas.microsoft.com/office/drawing/2014/main" id="{7DDF51A5-C85B-CE3B-399F-C4035BDECA9B}"/>
              </a:ext>
            </a:extLst>
          </p:cNvPr>
          <p:cNvSpPr txBox="1">
            <a:spLocks noGrp="1"/>
          </p:cNvSpPr>
          <p:nvPr>
            <p:ph type="pic" idx="4294967295"/>
          </p:nvPr>
        </p:nvSpPr>
        <p:spPr>
          <a:xfrm>
            <a:off x="4381503" y="0"/>
            <a:ext cx="7810503" cy="4944535"/>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A1401CAC-9298-7E19-5F2F-2A51D7A1551E}"/>
              </a:ext>
            </a:extLst>
          </p:cNvPr>
          <p:cNvSpPr txBox="1">
            <a:spLocks noGrp="1"/>
          </p:cNvSpPr>
          <p:nvPr>
            <p:ph type="body" idx="4294967295"/>
          </p:nvPr>
        </p:nvSpPr>
        <p:spPr>
          <a:xfrm>
            <a:off x="48810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CB74C4A9-CBF8-02BB-6F78-49F54DC2A3F5}"/>
              </a:ext>
            </a:extLst>
          </p:cNvPr>
          <p:cNvSpPr txBox="1">
            <a:spLocks noGrp="1"/>
          </p:cNvSpPr>
          <p:nvPr>
            <p:ph type="body" idx="4294967295"/>
          </p:nvPr>
        </p:nvSpPr>
        <p:spPr>
          <a:xfrm>
            <a:off x="48810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Picture Placeholder 12">
            <a:extLst>
              <a:ext uri="{FF2B5EF4-FFF2-40B4-BE49-F238E27FC236}">
                <a16:creationId xmlns:a16="http://schemas.microsoft.com/office/drawing/2014/main" id="{04BB3811-0235-EBC2-1721-6F38CA8D9735}"/>
              </a:ext>
            </a:extLst>
          </p:cNvPr>
          <p:cNvSpPr txBox="1">
            <a:spLocks noGrp="1"/>
          </p:cNvSpPr>
          <p:nvPr>
            <p:ph type="pic" idx="4294967295"/>
          </p:nvPr>
        </p:nvSpPr>
        <p:spPr>
          <a:xfrm>
            <a:off x="0" y="915460"/>
            <a:ext cx="4381503" cy="3346704"/>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10480768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191FC00D-057E-111A-9E21-D23C97064975}"/>
              </a:ext>
            </a:extLst>
          </p:cNvPr>
          <p:cNvSpPr txBox="1">
            <a:spLocks noGrp="1"/>
          </p:cNvSpPr>
          <p:nvPr>
            <p:ph type="pic" idx="4294967295"/>
          </p:nvPr>
        </p:nvSpPr>
        <p:spPr>
          <a:xfrm>
            <a:off x="3955255" y="1819271"/>
            <a:ext cx="2616198" cy="2605089"/>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055F88D5-D416-0334-1D2F-109C1793FC02}"/>
              </a:ext>
            </a:extLst>
          </p:cNvPr>
          <p:cNvSpPr txBox="1">
            <a:spLocks noGrp="1"/>
          </p:cNvSpPr>
          <p:nvPr>
            <p:ph type="pic" idx="4294967295"/>
          </p:nvPr>
        </p:nvSpPr>
        <p:spPr>
          <a:xfrm>
            <a:off x="0" y="404814"/>
            <a:ext cx="3779480" cy="4210053"/>
          </a:xfrm>
        </p:spPr>
        <p:txBody>
          <a:bodyPr/>
          <a:lstStyle>
            <a:lvl1pPr>
              <a:defRPr/>
            </a:lvl1pPr>
          </a:lstStyle>
          <a:p>
            <a:pPr lvl="0"/>
            <a:r>
              <a:rPr lang="en-US"/>
              <a:t>Click icon to add picture</a:t>
            </a:r>
          </a:p>
        </p:txBody>
      </p:sp>
      <p:sp>
        <p:nvSpPr>
          <p:cNvPr id="4" name="Picture Placeholder 16">
            <a:extLst>
              <a:ext uri="{FF2B5EF4-FFF2-40B4-BE49-F238E27FC236}">
                <a16:creationId xmlns:a16="http://schemas.microsoft.com/office/drawing/2014/main" id="{E0193213-E564-7EEC-A144-69FAF0AA4EA9}"/>
              </a:ext>
            </a:extLst>
          </p:cNvPr>
          <p:cNvSpPr txBox="1">
            <a:spLocks noGrp="1"/>
          </p:cNvSpPr>
          <p:nvPr>
            <p:ph type="pic" idx="4294967295"/>
          </p:nvPr>
        </p:nvSpPr>
        <p:spPr>
          <a:xfrm>
            <a:off x="9758367" y="1484308"/>
            <a:ext cx="2329049" cy="2614617"/>
          </a:xfrm>
        </p:spPr>
        <p:txBody>
          <a:bodyPr/>
          <a:lstStyle>
            <a:lvl1pPr>
              <a:defRPr/>
            </a:lvl1pPr>
          </a:lstStyle>
          <a:p>
            <a:pPr lvl="0"/>
            <a:r>
              <a:rPr lang="en-US"/>
              <a:t>Click icon to add picture</a:t>
            </a:r>
          </a:p>
        </p:txBody>
      </p:sp>
      <p:sp>
        <p:nvSpPr>
          <p:cNvPr id="5" name="Picture Placeholder 18">
            <a:extLst>
              <a:ext uri="{FF2B5EF4-FFF2-40B4-BE49-F238E27FC236}">
                <a16:creationId xmlns:a16="http://schemas.microsoft.com/office/drawing/2014/main" id="{AE5EE992-3966-1159-FFD0-3AC49BFE8149}"/>
              </a:ext>
            </a:extLst>
          </p:cNvPr>
          <p:cNvSpPr txBox="1">
            <a:spLocks noGrp="1"/>
          </p:cNvSpPr>
          <p:nvPr>
            <p:ph type="pic" idx="4294967295"/>
          </p:nvPr>
        </p:nvSpPr>
        <p:spPr>
          <a:xfrm>
            <a:off x="6747229" y="893761"/>
            <a:ext cx="2835353" cy="3721105"/>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DF631CE4-3B31-C039-8262-05D16AFAC463}"/>
              </a:ext>
            </a:extLst>
          </p:cNvPr>
          <p:cNvSpPr txBox="1">
            <a:spLocks noGrp="1"/>
          </p:cNvSpPr>
          <p:nvPr>
            <p:ph type="body" idx="4294967295"/>
          </p:nvPr>
        </p:nvSpPr>
        <p:spPr>
          <a:xfrm>
            <a:off x="75800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D865F277-5F76-6BF0-D5B0-90BFC51C2132}"/>
              </a:ext>
            </a:extLst>
          </p:cNvPr>
          <p:cNvSpPr txBox="1">
            <a:spLocks noGrp="1"/>
          </p:cNvSpPr>
          <p:nvPr>
            <p:ph type="body" idx="4294967295"/>
          </p:nvPr>
        </p:nvSpPr>
        <p:spPr>
          <a:xfrm>
            <a:off x="75800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Text Placeholder 4">
            <a:extLst>
              <a:ext uri="{FF2B5EF4-FFF2-40B4-BE49-F238E27FC236}">
                <a16:creationId xmlns:a16="http://schemas.microsoft.com/office/drawing/2014/main" id="{DF842C17-F0AA-0D4A-0712-DDCD22AAE7A6}"/>
              </a:ext>
            </a:extLst>
          </p:cNvPr>
          <p:cNvSpPr txBox="1">
            <a:spLocks noGrp="1"/>
          </p:cNvSpPr>
          <p:nvPr>
            <p:ph type="body" idx="4294967295"/>
          </p:nvPr>
        </p:nvSpPr>
        <p:spPr>
          <a:xfrm>
            <a:off x="402323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9" name="Text Placeholder 4">
            <a:extLst>
              <a:ext uri="{FF2B5EF4-FFF2-40B4-BE49-F238E27FC236}">
                <a16:creationId xmlns:a16="http://schemas.microsoft.com/office/drawing/2014/main" id="{7F9AC7FF-49CA-E086-BFE6-B5BAAC4ECB65}"/>
              </a:ext>
            </a:extLst>
          </p:cNvPr>
          <p:cNvSpPr txBox="1">
            <a:spLocks noGrp="1"/>
          </p:cNvSpPr>
          <p:nvPr>
            <p:ph type="body" idx="4294967295"/>
          </p:nvPr>
        </p:nvSpPr>
        <p:spPr>
          <a:xfrm>
            <a:off x="402323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0" name="Text Placeholder 4">
            <a:extLst>
              <a:ext uri="{FF2B5EF4-FFF2-40B4-BE49-F238E27FC236}">
                <a16:creationId xmlns:a16="http://schemas.microsoft.com/office/drawing/2014/main" id="{C2E28227-9E8E-8D09-ACFD-A51551742564}"/>
              </a:ext>
            </a:extLst>
          </p:cNvPr>
          <p:cNvSpPr txBox="1">
            <a:spLocks noGrp="1"/>
          </p:cNvSpPr>
          <p:nvPr>
            <p:ph type="body" idx="4294967295"/>
          </p:nvPr>
        </p:nvSpPr>
        <p:spPr>
          <a:xfrm>
            <a:off x="6816980"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3E4FC71F-DC4D-B1F7-81D6-2C84283C7C27}"/>
              </a:ext>
            </a:extLst>
          </p:cNvPr>
          <p:cNvSpPr txBox="1">
            <a:spLocks noGrp="1"/>
          </p:cNvSpPr>
          <p:nvPr>
            <p:ph type="body" idx="4294967295"/>
          </p:nvPr>
        </p:nvSpPr>
        <p:spPr>
          <a:xfrm>
            <a:off x="6816980"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3CB42A44-3128-5441-CC10-9613D08291EB}"/>
              </a:ext>
            </a:extLst>
          </p:cNvPr>
          <p:cNvSpPr txBox="1">
            <a:spLocks noGrp="1"/>
          </p:cNvSpPr>
          <p:nvPr>
            <p:ph type="body" idx="4294967295"/>
          </p:nvPr>
        </p:nvSpPr>
        <p:spPr>
          <a:xfrm>
            <a:off x="9753603"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2684B8B1-CD41-E5AC-F4EE-561F3124DF69}"/>
              </a:ext>
            </a:extLst>
          </p:cNvPr>
          <p:cNvSpPr txBox="1">
            <a:spLocks noGrp="1"/>
          </p:cNvSpPr>
          <p:nvPr>
            <p:ph type="body" idx="4294967295"/>
          </p:nvPr>
        </p:nvSpPr>
        <p:spPr>
          <a:xfrm>
            <a:off x="9753603"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774434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5720C2C1-1333-3766-B97E-142E9BDF32E1}"/>
              </a:ext>
            </a:extLst>
          </p:cNvPr>
          <p:cNvSpPr txBox="1">
            <a:spLocks noGrp="1"/>
          </p:cNvSpPr>
          <p:nvPr>
            <p:ph type="pic" idx="4294967295"/>
          </p:nvPr>
        </p:nvSpPr>
        <p:spPr>
          <a:xfrm>
            <a:off x="0" y="1614492"/>
            <a:ext cx="3357557" cy="2809878"/>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9F439449-86CB-91DB-71F0-D57C48E4487F}"/>
              </a:ext>
            </a:extLst>
          </p:cNvPr>
          <p:cNvSpPr txBox="1">
            <a:spLocks noGrp="1"/>
          </p:cNvSpPr>
          <p:nvPr>
            <p:ph type="pic" idx="4294967295"/>
          </p:nvPr>
        </p:nvSpPr>
        <p:spPr>
          <a:xfrm>
            <a:off x="3571874" y="404814"/>
            <a:ext cx="5100642" cy="4210053"/>
          </a:xfrm>
        </p:spPr>
        <p:txBody>
          <a:bodyPr/>
          <a:lstStyle>
            <a:lvl1pPr>
              <a:defRPr/>
            </a:lvl1pPr>
          </a:lstStyle>
          <a:p>
            <a:pPr lvl="0"/>
            <a:r>
              <a:rPr lang="en-US"/>
              <a:t>Click icon to add picture</a:t>
            </a:r>
          </a:p>
        </p:txBody>
      </p:sp>
      <p:sp>
        <p:nvSpPr>
          <p:cNvPr id="4" name="Picture Placeholder 18">
            <a:extLst>
              <a:ext uri="{FF2B5EF4-FFF2-40B4-BE49-F238E27FC236}">
                <a16:creationId xmlns:a16="http://schemas.microsoft.com/office/drawing/2014/main" id="{AE5DFE1E-0C66-9387-4E7D-61F04F7811A9}"/>
              </a:ext>
            </a:extLst>
          </p:cNvPr>
          <p:cNvSpPr txBox="1">
            <a:spLocks noGrp="1"/>
          </p:cNvSpPr>
          <p:nvPr>
            <p:ph type="pic" idx="4294967295"/>
          </p:nvPr>
        </p:nvSpPr>
        <p:spPr>
          <a:xfrm>
            <a:off x="8858250" y="893761"/>
            <a:ext cx="3333746" cy="353536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DDD98436-5409-854B-9818-BA2D48D0807F}"/>
              </a:ext>
            </a:extLst>
          </p:cNvPr>
          <p:cNvSpPr txBox="1">
            <a:spLocks noGrp="1"/>
          </p:cNvSpPr>
          <p:nvPr>
            <p:ph type="body" idx="4294967295"/>
          </p:nvPr>
        </p:nvSpPr>
        <p:spPr>
          <a:xfrm>
            <a:off x="75800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8E183B92-1969-5077-3AC7-AB95FE2255A8}"/>
              </a:ext>
            </a:extLst>
          </p:cNvPr>
          <p:cNvSpPr txBox="1">
            <a:spLocks noGrp="1"/>
          </p:cNvSpPr>
          <p:nvPr>
            <p:ph type="body" idx="4294967295"/>
          </p:nvPr>
        </p:nvSpPr>
        <p:spPr>
          <a:xfrm>
            <a:off x="75800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8AF09913-FB8F-3B21-A554-235E32273F44}"/>
              </a:ext>
            </a:extLst>
          </p:cNvPr>
          <p:cNvSpPr txBox="1">
            <a:spLocks noGrp="1"/>
          </p:cNvSpPr>
          <p:nvPr>
            <p:ph type="body" idx="4294967295"/>
          </p:nvPr>
        </p:nvSpPr>
        <p:spPr>
          <a:xfrm>
            <a:off x="5086734"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FD7DB5C5-E260-A673-C566-7B34A705555F}"/>
              </a:ext>
            </a:extLst>
          </p:cNvPr>
          <p:cNvSpPr txBox="1">
            <a:spLocks noGrp="1"/>
          </p:cNvSpPr>
          <p:nvPr>
            <p:ph type="body" idx="4294967295"/>
          </p:nvPr>
        </p:nvSpPr>
        <p:spPr>
          <a:xfrm>
            <a:off x="5086734"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972EEF6B-D4D6-E639-9784-BAC2A129A42F}"/>
              </a:ext>
            </a:extLst>
          </p:cNvPr>
          <p:cNvSpPr txBox="1">
            <a:spLocks noGrp="1"/>
          </p:cNvSpPr>
          <p:nvPr>
            <p:ph type="body" idx="4294967295"/>
          </p:nvPr>
        </p:nvSpPr>
        <p:spPr>
          <a:xfrm>
            <a:off x="9415457"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B6488ED6-1276-3C9B-DF59-64CBD92EB436}"/>
              </a:ext>
            </a:extLst>
          </p:cNvPr>
          <p:cNvSpPr txBox="1">
            <a:spLocks noGrp="1"/>
          </p:cNvSpPr>
          <p:nvPr>
            <p:ph type="body" idx="4294967295"/>
          </p:nvPr>
        </p:nvSpPr>
        <p:spPr>
          <a:xfrm>
            <a:off x="9415457"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42260172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19F77147-D59D-44A9-AED6-21837B1800AF}"/>
              </a:ext>
            </a:extLst>
          </p:cNvPr>
          <p:cNvSpPr txBox="1">
            <a:spLocks noGrp="1"/>
          </p:cNvSpPr>
          <p:nvPr>
            <p:ph type="pic" idx="4294967295"/>
          </p:nvPr>
        </p:nvSpPr>
        <p:spPr>
          <a:xfrm>
            <a:off x="4381503" y="419096"/>
            <a:ext cx="7810503" cy="4373035"/>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803A0337-B942-0F5C-6881-DAD66DC4D1D7}"/>
              </a:ext>
            </a:extLst>
          </p:cNvPr>
          <p:cNvSpPr txBox="1">
            <a:spLocks noGrp="1"/>
          </p:cNvSpPr>
          <p:nvPr>
            <p:ph type="pic" idx="4294967295"/>
          </p:nvPr>
        </p:nvSpPr>
        <p:spPr>
          <a:xfrm>
            <a:off x="0" y="915460"/>
            <a:ext cx="4114800" cy="3346704"/>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00661C5A-10F0-6562-C08D-1A8612A37969}"/>
              </a:ext>
            </a:extLst>
          </p:cNvPr>
          <p:cNvSpPr txBox="1">
            <a:spLocks noGrp="1"/>
          </p:cNvSpPr>
          <p:nvPr>
            <p:ph type="body" idx="4294967295"/>
          </p:nvPr>
        </p:nvSpPr>
        <p:spPr>
          <a:xfrm>
            <a:off x="6519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CC81D04C-7A31-2C22-490B-8C70B70E0518}"/>
              </a:ext>
            </a:extLst>
          </p:cNvPr>
          <p:cNvSpPr txBox="1">
            <a:spLocks noGrp="1"/>
          </p:cNvSpPr>
          <p:nvPr>
            <p:ph type="body" idx="4294967295"/>
          </p:nvPr>
        </p:nvSpPr>
        <p:spPr>
          <a:xfrm>
            <a:off x="6519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FBAD01C1-BA55-7599-4A72-0300F34426AD}"/>
              </a:ext>
            </a:extLst>
          </p:cNvPr>
          <p:cNvSpPr txBox="1">
            <a:spLocks noGrp="1"/>
          </p:cNvSpPr>
          <p:nvPr>
            <p:ph type="body" idx="4294967295"/>
          </p:nvPr>
        </p:nvSpPr>
        <p:spPr>
          <a:xfrm>
            <a:off x="48810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19491CAE-8A48-AE6A-CF96-AEF6FEB36237}"/>
              </a:ext>
            </a:extLst>
          </p:cNvPr>
          <p:cNvSpPr txBox="1">
            <a:spLocks noGrp="1"/>
          </p:cNvSpPr>
          <p:nvPr>
            <p:ph type="body" idx="4294967295"/>
          </p:nvPr>
        </p:nvSpPr>
        <p:spPr>
          <a:xfrm>
            <a:off x="48810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1916261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rrow">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9ADBA3-9768-C001-4B7A-B18AC7B74DA1}"/>
              </a:ext>
            </a:extLst>
          </p:cNvPr>
          <p:cNvSpPr/>
          <p:nvPr/>
        </p:nvSpPr>
        <p:spPr>
          <a:xfrm>
            <a:off x="-14154" y="0"/>
            <a:ext cx="6022082"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Calibri" pitchFamily="34"/>
            </a:endParaRPr>
          </a:p>
        </p:txBody>
      </p:sp>
      <p:sp>
        <p:nvSpPr>
          <p:cNvPr id="3" name="Isosceles Triangle 13">
            <a:extLst>
              <a:ext uri="{FF2B5EF4-FFF2-40B4-BE49-F238E27FC236}">
                <a16:creationId xmlns:a16="http://schemas.microsoft.com/office/drawing/2014/main" id="{A890CE69-3780-DAC8-FA80-C953AF453393}"/>
              </a:ext>
            </a:extLst>
          </p:cNvPr>
          <p:cNvSpPr/>
          <p:nvPr/>
        </p:nvSpPr>
        <p:spPr>
          <a:xfrm rot="5399996" flipH="1">
            <a:off x="2855322" y="3152605"/>
            <a:ext cx="6858000" cy="552791"/>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F2F2F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Title 1">
            <a:extLst>
              <a:ext uri="{FF2B5EF4-FFF2-40B4-BE49-F238E27FC236}">
                <a16:creationId xmlns:a16="http://schemas.microsoft.com/office/drawing/2014/main" id="{7D81D208-4DB0-A0C2-8085-151035E17AA0}"/>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5" name="Text Placeholder 10">
            <a:extLst>
              <a:ext uri="{FF2B5EF4-FFF2-40B4-BE49-F238E27FC236}">
                <a16:creationId xmlns:a16="http://schemas.microsoft.com/office/drawing/2014/main" id="{15DA07B5-1B87-57FF-2F02-75C4D4F52B31}"/>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pic>
        <p:nvPicPr>
          <p:cNvPr id="6" name="Picture 1">
            <a:extLst>
              <a:ext uri="{FF2B5EF4-FFF2-40B4-BE49-F238E27FC236}">
                <a16:creationId xmlns:a16="http://schemas.microsoft.com/office/drawing/2014/main" id="{1A12E8BD-4B68-55FD-F317-E28FF34058BF}"/>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42465080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ase Study 1/6">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B5CD547-4A92-9E98-266A-C32E3ECFF9D2}"/>
              </a:ext>
            </a:extLst>
          </p:cNvPr>
          <p:cNvSpPr/>
          <p:nvPr/>
        </p:nvSpPr>
        <p:spPr>
          <a:xfrm>
            <a:off x="9696453" y="0"/>
            <a:ext cx="249555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8">
            <a:extLst>
              <a:ext uri="{FF2B5EF4-FFF2-40B4-BE49-F238E27FC236}">
                <a16:creationId xmlns:a16="http://schemas.microsoft.com/office/drawing/2014/main" id="{ADCDC5F5-A6A0-DD63-0D34-C80CAFD90946}"/>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65A111C5-1D4F-F486-AE8C-954FF9189BBE}"/>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338A0B1-A93C-426C-BFF0-F31901A9B100}"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48865598-825C-DC04-7FBD-DCEA4E50E8A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3E071A6D-2A2E-647D-4C68-973F651D445B}"/>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6138960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ase Study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98FC49-09CF-EA98-8CC2-A2DAA947925F}"/>
              </a:ext>
            </a:extLst>
          </p:cNvPr>
          <p:cNvSpPr/>
          <p:nvPr/>
        </p:nvSpPr>
        <p:spPr>
          <a:xfrm>
            <a:off x="7832722" y="0"/>
            <a:ext cx="435927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8">
            <a:extLst>
              <a:ext uri="{FF2B5EF4-FFF2-40B4-BE49-F238E27FC236}">
                <a16:creationId xmlns:a16="http://schemas.microsoft.com/office/drawing/2014/main" id="{203B8945-FC02-57F3-6D5B-A44B02A5DB5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B7FED560-9071-1681-F52F-6C3AB5AA08FA}"/>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C150B6C-7F19-4665-8BFE-D06DB8A880D3}"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B7C6483B-E742-A584-74D0-A998BEE854C2}"/>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CB5260CC-9853-B08E-676A-3458A0327BE2}"/>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43381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_Shorter_Title_Half_Pag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C85A55ED-3B96-76DA-0B90-F64088478637}"/>
              </a:ext>
            </a:extLst>
          </p:cNvPr>
          <p:cNvSpPr txBox="1">
            <a:spLocks noGrp="1"/>
          </p:cNvSpPr>
          <p:nvPr>
            <p:ph type="pic" idx="4294967295"/>
          </p:nvPr>
        </p:nvSpPr>
        <p:spPr>
          <a:xfrm>
            <a:off x="6123005" y="0"/>
            <a:ext cx="6068991" cy="6858000"/>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EE97A8BB-4B57-8F7C-A754-F86D00C2998C}"/>
              </a:ext>
            </a:extLst>
          </p:cNvPr>
          <p:cNvSpPr txBox="1">
            <a:spLocks noGrp="1"/>
          </p:cNvSpPr>
          <p:nvPr>
            <p:ph type="body" idx="4294967295"/>
          </p:nvPr>
        </p:nvSpPr>
        <p:spPr>
          <a:xfrm>
            <a:off x="639074" y="4670398"/>
            <a:ext cx="5151217" cy="372535"/>
          </a:xfrm>
        </p:spPr>
        <p:txBody>
          <a:bodyPr>
            <a:spAutoFit/>
          </a:bodyPr>
          <a:lstStyle>
            <a:lvl1pPr>
              <a:lnSpc>
                <a:spcPct val="150000"/>
              </a:lnSpc>
              <a:spcBef>
                <a:spcPts val="0"/>
              </a:spcBef>
              <a:defRPr sz="18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3A8C2A9A-91F1-54AC-C650-40303CFC23CE}"/>
              </a:ext>
            </a:extLst>
          </p:cNvPr>
          <p:cNvSpPr txBox="1">
            <a:spLocks noGrp="1"/>
          </p:cNvSpPr>
          <p:nvPr>
            <p:ph type="body" idx="4294967295"/>
          </p:nvPr>
        </p:nvSpPr>
        <p:spPr>
          <a:xfrm>
            <a:off x="639074" y="5393917"/>
            <a:ext cx="518593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Text Placeholder 4">
            <a:extLst>
              <a:ext uri="{FF2B5EF4-FFF2-40B4-BE49-F238E27FC236}">
                <a16:creationId xmlns:a16="http://schemas.microsoft.com/office/drawing/2014/main" id="{4FEB475A-FE64-C155-E015-E16B75345159}"/>
              </a:ext>
            </a:extLst>
          </p:cNvPr>
          <p:cNvSpPr txBox="1">
            <a:spLocks noGrp="1"/>
          </p:cNvSpPr>
          <p:nvPr>
            <p:ph type="body" idx="4294967295"/>
          </p:nvPr>
        </p:nvSpPr>
        <p:spPr>
          <a:xfrm>
            <a:off x="639074" y="1653939"/>
            <a:ext cx="5139641" cy="1846658"/>
          </a:xfrm>
        </p:spPr>
        <p:txBody>
          <a:bodyPr>
            <a:spAutoFit/>
          </a:bodyPr>
          <a:lstStyle>
            <a:lvl1pPr>
              <a:spcBef>
                <a:spcPts val="0"/>
              </a:spcBef>
              <a:defRPr sz="6000">
                <a:solidFill>
                  <a:srgbClr val="000000"/>
                </a:solidFill>
                <a:latin typeface="Calibri Light" pitchFamily="34"/>
                <a:cs typeface="Calibri Light" pitchFamily="34"/>
              </a:defRPr>
            </a:lvl1pPr>
          </a:lstStyle>
          <a:p>
            <a:pPr lvl="0"/>
            <a:r>
              <a:rPr lang="en-US"/>
              <a:t>Cover with Shorter Title</a:t>
            </a:r>
          </a:p>
        </p:txBody>
      </p:sp>
      <p:pic>
        <p:nvPicPr>
          <p:cNvPr id="6" name="Picture 8">
            <a:extLst>
              <a:ext uri="{FF2B5EF4-FFF2-40B4-BE49-F238E27FC236}">
                <a16:creationId xmlns:a16="http://schemas.microsoft.com/office/drawing/2014/main" id="{B31DCDA5-71A3-CC1D-1D96-A8A44EFC51C0}"/>
              </a:ext>
            </a:extLst>
          </p:cNvPr>
          <p:cNvPicPr>
            <a:picLocks noChangeAspect="1"/>
          </p:cNvPicPr>
          <p:nvPr/>
        </p:nvPicPr>
        <p:blipFill>
          <a:blip r:embed="rId2"/>
          <a:stretch>
            <a:fillRect/>
          </a:stretch>
        </p:blipFill>
        <p:spPr>
          <a:xfrm>
            <a:off x="647696" y="716551"/>
            <a:ext cx="658002" cy="241913"/>
          </a:xfrm>
          <a:prstGeom prst="rect">
            <a:avLst/>
          </a:prstGeom>
          <a:noFill/>
          <a:ln cap="flat">
            <a:noFill/>
          </a:ln>
        </p:spPr>
      </p:pic>
    </p:spTree>
    <p:extLst>
      <p:ext uri="{BB962C8B-B14F-4D97-AF65-F5344CB8AC3E}">
        <p14:creationId xmlns:p14="http://schemas.microsoft.com/office/powerpoint/2010/main" val="7287609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ase Study 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62A48F-54DE-7092-9F4C-8A4FEB35E74D}"/>
              </a:ext>
            </a:extLst>
          </p:cNvPr>
          <p:cNvSpPr/>
          <p:nvPr/>
        </p:nvSpPr>
        <p:spPr>
          <a:xfrm flipH="1">
            <a:off x="6096003" y="0"/>
            <a:ext cx="609600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 Placeholder 10">
            <a:extLst>
              <a:ext uri="{FF2B5EF4-FFF2-40B4-BE49-F238E27FC236}">
                <a16:creationId xmlns:a16="http://schemas.microsoft.com/office/drawing/2014/main" id="{4C2C4036-853E-B7E4-8B75-A6677CFBBB75}"/>
              </a:ext>
            </a:extLst>
          </p:cNvPr>
          <p:cNvSpPr txBox="1">
            <a:spLocks noGrp="1"/>
          </p:cNvSpPr>
          <p:nvPr>
            <p:ph type="body" idx="4294967295"/>
          </p:nvPr>
        </p:nvSpPr>
        <p:spPr>
          <a:xfrm>
            <a:off x="6582024" y="802980"/>
            <a:ext cx="2213808" cy="246220"/>
          </a:xfrm>
        </p:spPr>
        <p:txBody>
          <a:bodyPr wrap="none" anchor="ctr">
            <a:spAutoFit/>
          </a:bodyPr>
          <a:lstStyle>
            <a:lvl1pPr>
              <a:spcBef>
                <a:spcPts val="0"/>
              </a:spcBef>
              <a:defRPr sz="1600" b="1" spc="100"/>
            </a:lvl1pPr>
          </a:lstStyle>
          <a:p>
            <a:pPr lvl="0"/>
            <a:r>
              <a:rPr lang="en-US"/>
              <a:t>Edit Master Text Styles</a:t>
            </a:r>
          </a:p>
        </p:txBody>
      </p:sp>
      <p:sp>
        <p:nvSpPr>
          <p:cNvPr id="4" name="Text Placeholder 10">
            <a:extLst>
              <a:ext uri="{FF2B5EF4-FFF2-40B4-BE49-F238E27FC236}">
                <a16:creationId xmlns:a16="http://schemas.microsoft.com/office/drawing/2014/main" id="{5C6C5D9E-53FF-763A-81B3-4F48C62D1033}"/>
              </a:ext>
            </a:extLst>
          </p:cNvPr>
          <p:cNvSpPr txBox="1">
            <a:spLocks noGrp="1"/>
          </p:cNvSpPr>
          <p:nvPr>
            <p:ph type="body" idx="4294967295"/>
          </p:nvPr>
        </p:nvSpPr>
        <p:spPr>
          <a:xfrm>
            <a:off x="6582015" y="3200116"/>
            <a:ext cx="2213808" cy="246220"/>
          </a:xfrm>
        </p:spPr>
        <p:txBody>
          <a:bodyPr wrap="none" anchor="ctr">
            <a:spAutoFit/>
          </a:bodyPr>
          <a:lstStyle>
            <a:lvl1pPr>
              <a:spcBef>
                <a:spcPts val="0"/>
              </a:spcBef>
              <a:defRPr sz="1600" b="1" spc="100"/>
            </a:lvl1pPr>
          </a:lstStyle>
          <a:p>
            <a:pPr lvl="0"/>
            <a:r>
              <a:rPr lang="en-US"/>
              <a:t>Edit Master Text Styles</a:t>
            </a:r>
          </a:p>
        </p:txBody>
      </p:sp>
      <p:sp>
        <p:nvSpPr>
          <p:cNvPr id="5" name="TextBox 4">
            <a:extLst>
              <a:ext uri="{FF2B5EF4-FFF2-40B4-BE49-F238E27FC236}">
                <a16:creationId xmlns:a16="http://schemas.microsoft.com/office/drawing/2014/main" id="{6D808E03-2A97-7FC4-DDA3-39558202D8E9}"/>
              </a:ext>
            </a:extLst>
          </p:cNvPr>
          <p:cNvSpPr txBox="1"/>
          <p:nvPr/>
        </p:nvSpPr>
        <p:spPr>
          <a:xfrm>
            <a:off x="951729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FFFFFF"/>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8C8A98F2-52AA-4CE7-48F6-089B621AECD3}"/>
              </a:ext>
            </a:extLst>
          </p:cNvPr>
          <p:cNvSpPr txBox="1"/>
          <p:nvPr/>
        </p:nvSpPr>
        <p:spPr>
          <a:xfrm>
            <a:off x="11341860"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9E3B8ED-E082-47CB-84D5-59A4411CDACE}" type="slidenum">
              <a:t>‹#›</a:t>
            </a:fld>
            <a:endParaRPr lang="en-US" sz="1000" b="0" i="0" u="none" strike="noStrike" kern="1200" cap="none" spc="0" baseline="0">
              <a:solidFill>
                <a:srgbClr val="FFFFFF"/>
              </a:solidFill>
              <a:uFillTx/>
              <a:latin typeface="Calibri"/>
              <a:ea typeface="Calibri" pitchFamily="34"/>
              <a:cs typeface="Calibri" pitchFamily="34"/>
            </a:endParaRPr>
          </a:p>
        </p:txBody>
      </p:sp>
      <p:sp>
        <p:nvSpPr>
          <p:cNvPr id="7" name="Title 1">
            <a:extLst>
              <a:ext uri="{FF2B5EF4-FFF2-40B4-BE49-F238E27FC236}">
                <a16:creationId xmlns:a16="http://schemas.microsoft.com/office/drawing/2014/main" id="{FFEE1296-36AD-E30F-16EB-5CB3659F7BC0}"/>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8" name="Text Placeholder 10">
            <a:extLst>
              <a:ext uri="{FF2B5EF4-FFF2-40B4-BE49-F238E27FC236}">
                <a16:creationId xmlns:a16="http://schemas.microsoft.com/office/drawing/2014/main" id="{DD8D44AD-A65B-EF4F-C5C3-A214A17F656B}"/>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7226411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ase_Study_1/2_Pictur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C7970DA-5ED9-1701-5872-35ADD8910D7A}"/>
              </a:ext>
            </a:extLst>
          </p:cNvPr>
          <p:cNvSpPr txBox="1">
            <a:spLocks noGrp="1"/>
          </p:cNvSpPr>
          <p:nvPr>
            <p:ph type="pic" idx="4294967295"/>
          </p:nvPr>
        </p:nvSpPr>
        <p:spPr>
          <a:xfrm>
            <a:off x="6096003" y="0"/>
            <a:ext cx="6096003" cy="6858000"/>
          </a:xfrm>
          <a:solidFill>
            <a:srgbClr val="F2F2F2"/>
          </a:solidFill>
        </p:spPr>
        <p:txBody>
          <a:bodyPr/>
          <a:lstStyle>
            <a:lvl1pPr>
              <a:defRPr/>
            </a:lvl1pPr>
          </a:lstStyle>
          <a:p>
            <a:pPr lvl="0"/>
            <a:r>
              <a:rPr lang="en-US"/>
              <a:t>Click icon to add picture</a:t>
            </a:r>
          </a:p>
        </p:txBody>
      </p:sp>
      <p:sp>
        <p:nvSpPr>
          <p:cNvPr id="3" name="TextBox 6">
            <a:extLst>
              <a:ext uri="{FF2B5EF4-FFF2-40B4-BE49-F238E27FC236}">
                <a16:creationId xmlns:a16="http://schemas.microsoft.com/office/drawing/2014/main" id="{6C188F4E-1C53-4344-EFA5-F82D0146C9F1}"/>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A1BD08C3-DC8E-E402-DCF4-1C0FEABD3D84}"/>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2C0A455-ECF5-4AC5-B6D5-A42044BCB278}"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F7EF8A23-EA40-9C29-040D-9771FA94CF4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3577425B-2A89-9C3E-1035-3774E57F3F7A}"/>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199359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ase Study 1/2">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621F69A-2D1B-CA36-0B95-6B256F5DA1D1}"/>
              </a:ext>
            </a:extLst>
          </p:cNvPr>
          <p:cNvSpPr/>
          <p:nvPr/>
        </p:nvSpPr>
        <p:spPr>
          <a:xfrm>
            <a:off x="0" y="0"/>
            <a:ext cx="6105521"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1">
            <a:extLst>
              <a:ext uri="{FF2B5EF4-FFF2-40B4-BE49-F238E27FC236}">
                <a16:creationId xmlns:a16="http://schemas.microsoft.com/office/drawing/2014/main" id="{EF81CD81-8ACA-1DDE-1F8D-3376C793C8C3}"/>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FB6C71FF-764C-3E38-9EF6-BE42F6A12F2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5" name="Text Placeholder 10">
            <a:extLst>
              <a:ext uri="{FF2B5EF4-FFF2-40B4-BE49-F238E27FC236}">
                <a16:creationId xmlns:a16="http://schemas.microsoft.com/office/drawing/2014/main" id="{1BB12F21-BB5F-1ADE-E5BA-A47A39CF0FDC}"/>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3035364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rrow">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880E980-2365-8CFD-05CD-546B280696F7}"/>
              </a:ext>
            </a:extLst>
          </p:cNvPr>
          <p:cNvSpPr/>
          <p:nvPr/>
        </p:nvSpPr>
        <p:spPr>
          <a:xfrm>
            <a:off x="0" y="0"/>
            <a:ext cx="3429000"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Picture Placeholder 2">
            <a:extLst>
              <a:ext uri="{FF2B5EF4-FFF2-40B4-BE49-F238E27FC236}">
                <a16:creationId xmlns:a16="http://schemas.microsoft.com/office/drawing/2014/main" id="{7FCBA5CF-23D5-D482-379E-83EFBF3077D7}"/>
              </a:ext>
            </a:extLst>
          </p:cNvPr>
          <p:cNvSpPr txBox="1">
            <a:spLocks noGrp="1"/>
          </p:cNvSpPr>
          <p:nvPr>
            <p:ph type="pic" idx="4294967295"/>
          </p:nvPr>
        </p:nvSpPr>
        <p:spPr>
          <a:xfrm>
            <a:off x="3429000" y="0"/>
            <a:ext cx="8762996" cy="6858000"/>
          </a:xfrm>
        </p:spPr>
        <p:txBody>
          <a:bodyPr/>
          <a:lstStyle>
            <a:lvl1pPr>
              <a:defRPr/>
            </a:lvl1pPr>
          </a:lstStyle>
          <a:p>
            <a:pPr lvl="0"/>
            <a:r>
              <a:rPr lang="en-US"/>
              <a:t>Click icon to add picture</a:t>
            </a:r>
          </a:p>
        </p:txBody>
      </p:sp>
      <p:pic>
        <p:nvPicPr>
          <p:cNvPr id="4" name="Picture 5">
            <a:extLst>
              <a:ext uri="{FF2B5EF4-FFF2-40B4-BE49-F238E27FC236}">
                <a16:creationId xmlns:a16="http://schemas.microsoft.com/office/drawing/2014/main" id="{9D25EDE7-4823-4D82-CA39-F490BC2A5907}"/>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5" name="Title 1">
            <a:extLst>
              <a:ext uri="{FF2B5EF4-FFF2-40B4-BE49-F238E27FC236}">
                <a16:creationId xmlns:a16="http://schemas.microsoft.com/office/drawing/2014/main" id="{B64CE213-D8BF-9312-A1CF-5BACF4978838}"/>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6" name="Text Placeholder 10">
            <a:extLst>
              <a:ext uri="{FF2B5EF4-FFF2-40B4-BE49-F238E27FC236}">
                <a16:creationId xmlns:a16="http://schemas.microsoft.com/office/drawing/2014/main" id="{A3421E6B-BE9E-6751-8AF4-9FAF3FC54BD4}"/>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5526812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5259B3-51DA-090D-037C-A2374434180D}"/>
              </a:ext>
            </a:extLst>
          </p:cNvPr>
          <p:cNvSpPr/>
          <p:nvPr/>
        </p:nvSpPr>
        <p:spPr>
          <a:xfrm>
            <a:off x="0" y="0"/>
            <a:ext cx="438150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5">
            <a:extLst>
              <a:ext uri="{FF2B5EF4-FFF2-40B4-BE49-F238E27FC236}">
                <a16:creationId xmlns:a16="http://schemas.microsoft.com/office/drawing/2014/main" id="{920D2C08-272D-A10C-4D4A-572949EC62E9}"/>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C2252912-8C32-CEE7-9584-F6B6B2DC857E}"/>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18C94D64-738A-54BA-E528-2C73A7354229}"/>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28683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3 Picture">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F68CBD20-A973-ADF2-ECDC-5E987EC07DA1}"/>
              </a:ext>
            </a:extLst>
          </p:cNvPr>
          <p:cNvSpPr/>
          <p:nvPr/>
        </p:nvSpPr>
        <p:spPr>
          <a:xfrm>
            <a:off x="4352928" y="0"/>
            <a:ext cx="7839078"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11">
            <a:extLst>
              <a:ext uri="{FF2B5EF4-FFF2-40B4-BE49-F238E27FC236}">
                <a16:creationId xmlns:a16="http://schemas.microsoft.com/office/drawing/2014/main" id="{BD81A483-678D-DFC8-391E-955330757364}"/>
              </a:ext>
            </a:extLst>
          </p:cNvPr>
          <p:cNvSpPr txBox="1"/>
          <p:nvPr/>
        </p:nvSpPr>
        <p:spPr>
          <a:xfrm>
            <a:off x="10505870" y="6406588"/>
            <a:ext cx="939820"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00000"/>
                </a:solidFill>
                <a:uFillTx/>
                <a:latin typeface="Calibri"/>
                <a:ea typeface="Calibri" pitchFamily="34"/>
                <a:cs typeface="Calibri" pitchFamily="34"/>
              </a:rPr>
              <a:t>CONFIDENTIAL. Copyright ©</a:t>
            </a:r>
          </a:p>
        </p:txBody>
      </p:sp>
      <p:sp>
        <p:nvSpPr>
          <p:cNvPr id="4" name="Text Placeholder 3">
            <a:extLst>
              <a:ext uri="{FF2B5EF4-FFF2-40B4-BE49-F238E27FC236}">
                <a16:creationId xmlns:a16="http://schemas.microsoft.com/office/drawing/2014/main" id="{93BEA147-1213-435C-FC67-D71AF9B61053}"/>
              </a:ext>
            </a:extLst>
          </p:cNvPr>
          <p:cNvSpPr txBox="1"/>
          <p:nvPr/>
        </p:nvSpPr>
        <p:spPr>
          <a:xfrm>
            <a:off x="1149809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19DB625-DC83-4F49-A7F7-DACEBB2E09EB}" type="slidenum">
              <a:t>‹#›</a:t>
            </a:fld>
            <a:endParaRPr lang="en-US" sz="1000" b="0" i="0" u="none" strike="noStrike" kern="1200" cap="none" spc="0" baseline="0">
              <a:solidFill>
                <a:srgbClr val="000000"/>
              </a:solidFill>
              <a:uFillTx/>
              <a:latin typeface="Calibri"/>
              <a:ea typeface="Calibri" pitchFamily="34"/>
              <a:cs typeface="Calibri" pitchFamily="34"/>
            </a:endParaRPr>
          </a:p>
        </p:txBody>
      </p:sp>
      <p:sp>
        <p:nvSpPr>
          <p:cNvPr id="5" name="Picture Placeholder 2">
            <a:extLst>
              <a:ext uri="{FF2B5EF4-FFF2-40B4-BE49-F238E27FC236}">
                <a16:creationId xmlns:a16="http://schemas.microsoft.com/office/drawing/2014/main" id="{109A6F39-1C3A-FBEC-26D8-2AF52BF87A5F}"/>
              </a:ext>
            </a:extLst>
          </p:cNvPr>
          <p:cNvSpPr txBox="1">
            <a:spLocks noGrp="1"/>
          </p:cNvSpPr>
          <p:nvPr>
            <p:ph type="pic" idx="4294967295"/>
          </p:nvPr>
        </p:nvSpPr>
        <p:spPr>
          <a:xfrm>
            <a:off x="4352928" y="0"/>
            <a:ext cx="7839078" cy="6858000"/>
          </a:xfrm>
          <a:solidFill>
            <a:srgbClr val="F2F2F2"/>
          </a:solidFill>
        </p:spPr>
        <p:txBody>
          <a:bodyPr/>
          <a:lstStyle>
            <a:lvl1pPr>
              <a:defRPr/>
            </a:lvl1pPr>
          </a:lstStyle>
          <a:p>
            <a:pPr lvl="0"/>
            <a:r>
              <a:rPr lang="en-US"/>
              <a:t>Click icon to add picture</a:t>
            </a:r>
          </a:p>
        </p:txBody>
      </p:sp>
      <p:sp>
        <p:nvSpPr>
          <p:cNvPr id="6" name="Title 1">
            <a:extLst>
              <a:ext uri="{FF2B5EF4-FFF2-40B4-BE49-F238E27FC236}">
                <a16:creationId xmlns:a16="http://schemas.microsoft.com/office/drawing/2014/main" id="{A383BB94-B3CE-8E45-CDEA-67A2FFDA7F66}"/>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12CBE98D-9DFC-1BA9-5418-A4A3C3794D1B}"/>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6777494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_Mockup_Left">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5A94363-87AE-C410-F20F-EF9B256A4509}"/>
              </a:ext>
            </a:extLst>
          </p:cNvPr>
          <p:cNvSpPr/>
          <p:nvPr/>
        </p:nvSpPr>
        <p:spPr>
          <a:xfrm>
            <a:off x="0" y="0"/>
            <a:ext cx="7143749"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7">
            <a:extLst>
              <a:ext uri="{FF2B5EF4-FFF2-40B4-BE49-F238E27FC236}">
                <a16:creationId xmlns:a16="http://schemas.microsoft.com/office/drawing/2014/main" id="{26186FBD-6438-5CAA-EB35-22C61CA8A265}"/>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959F6F28-B37C-3091-9D01-75038ABBD506}"/>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1D83A9CC-063F-A045-7F6D-FF0A49A42D74}"/>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9699964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99D3D6-7542-DDA3-3375-1265EE82ECC9}"/>
              </a:ext>
            </a:extLst>
          </p:cNvPr>
          <p:cNvSpPr/>
          <p:nvPr/>
        </p:nvSpPr>
        <p:spPr>
          <a:xfrm>
            <a:off x="0" y="0"/>
            <a:ext cx="2489197"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itle 1">
            <a:extLst>
              <a:ext uri="{FF2B5EF4-FFF2-40B4-BE49-F238E27FC236}">
                <a16:creationId xmlns:a16="http://schemas.microsoft.com/office/drawing/2014/main" id="{80B71450-C48D-181F-C81B-EB19E483E41E}"/>
              </a:ext>
            </a:extLst>
          </p:cNvPr>
          <p:cNvSpPr txBox="1">
            <a:spLocks noGrp="1"/>
          </p:cNvSpPr>
          <p:nvPr>
            <p:ph type="title"/>
          </p:nvPr>
        </p:nvSpPr>
        <p:spPr>
          <a:xfrm>
            <a:off x="4354637" y="1600200"/>
            <a:ext cx="4797427" cy="338556"/>
          </a:xfrm>
        </p:spPr>
        <p:txBody>
          <a:bodyPr>
            <a:spAutoFit/>
          </a:bodyPr>
          <a:lstStyle>
            <a:lvl1pPr>
              <a:defRPr>
                <a:latin typeface="Calibri" pitchFamily="34"/>
              </a:defRPr>
            </a:lvl1pPr>
          </a:lstStyle>
          <a:p>
            <a:pPr lvl="0"/>
            <a:r>
              <a:rPr lang="en-US"/>
              <a:t>Click to edit Master title style</a:t>
            </a:r>
          </a:p>
        </p:txBody>
      </p:sp>
      <p:sp>
        <p:nvSpPr>
          <p:cNvPr id="4" name="Text Placeholder 2">
            <a:extLst>
              <a:ext uri="{FF2B5EF4-FFF2-40B4-BE49-F238E27FC236}">
                <a16:creationId xmlns:a16="http://schemas.microsoft.com/office/drawing/2014/main" id="{C462E069-FF95-6FA4-28A5-F0B25B64C386}"/>
              </a:ext>
            </a:extLst>
          </p:cNvPr>
          <p:cNvSpPr txBox="1">
            <a:spLocks noGrp="1"/>
          </p:cNvSpPr>
          <p:nvPr>
            <p:ph type="body" idx="4294967295"/>
          </p:nvPr>
        </p:nvSpPr>
        <p:spPr>
          <a:xfrm>
            <a:off x="4354637" y="2286000"/>
            <a:ext cx="4784854" cy="3657600"/>
          </a:xfrm>
        </p:spPr>
        <p:txBody>
          <a:bodyPr/>
          <a:lstStyle>
            <a:lvl1pPr>
              <a:lnSpc>
                <a:spcPts val="2400"/>
              </a:lnSpc>
              <a:defRPr sz="1600">
                <a:solidFill>
                  <a:srgbClr val="000000"/>
                </a:solidFill>
                <a:latin typeface="Calibri Light" pitchFamily="34"/>
                <a:cs typeface="Calibri Light" pitchFamily="34"/>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5" name="Picture 7">
            <a:extLst>
              <a:ext uri="{FF2B5EF4-FFF2-40B4-BE49-F238E27FC236}">
                <a16:creationId xmlns:a16="http://schemas.microsoft.com/office/drawing/2014/main" id="{7A8BC1FF-4AFC-23C8-7BE9-BB7069FBBB9E}"/>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2274672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2049EBDA-9109-EF81-A1A9-99881AA709D9}"/>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3906488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Custom Layout">
    <p:bg>
      <p:bgPr>
        <a:blipFill>
          <a:blip r:embed="rId2">
            <a:alphaModFix amt="97000"/>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A452-CEB7-59C2-EDAD-154343C1B2AD}"/>
              </a:ext>
            </a:extLst>
          </p:cNvPr>
          <p:cNvSpPr txBox="1">
            <a:spLocks noGrp="1"/>
          </p:cNvSpPr>
          <p:nvPr>
            <p:ph type="title"/>
          </p:nvPr>
        </p:nvSpPr>
        <p:spPr>
          <a:xfrm>
            <a:off x="639074" y="731520"/>
            <a:ext cx="10917926" cy="457200"/>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F24DE4E7-5D9D-6F5A-823C-6E3840096297}"/>
              </a:ext>
            </a:extLst>
          </p:cNvPr>
          <p:cNvSpPr txBox="1">
            <a:spLocks noGrp="1"/>
          </p:cNvSpPr>
          <p:nvPr>
            <p:ph type="body" idx="4294967295"/>
          </p:nvPr>
        </p:nvSpPr>
        <p:spPr>
          <a:xfrm>
            <a:off x="639074" y="419096"/>
            <a:ext cx="10917926"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4802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E5886F4-0B11-3A91-9AE5-52C252B5EC90}"/>
              </a:ext>
            </a:extLst>
          </p:cNvPr>
          <p:cNvSpPr txBox="1">
            <a:spLocks noGrp="1"/>
          </p:cNvSpPr>
          <p:nvPr>
            <p:ph type="title"/>
          </p:nvPr>
        </p:nvSpPr>
        <p:spPr>
          <a:xfrm>
            <a:off x="639074" y="1350513"/>
            <a:ext cx="3594734" cy="923333"/>
          </a:xfrm>
        </p:spPr>
        <p:txBody>
          <a:bodyPr>
            <a:spAutoFit/>
          </a:bodyPr>
          <a:lstStyle>
            <a:lvl1pPr>
              <a:defRPr sz="6000" b="0">
                <a:latin typeface="Calibri" pitchFamily="34"/>
              </a:defRPr>
            </a:lvl1pPr>
          </a:lstStyle>
          <a:p>
            <a:pPr lvl="0"/>
            <a:r>
              <a:rPr lang="en-US"/>
              <a:t>Contents</a:t>
            </a:r>
          </a:p>
        </p:txBody>
      </p:sp>
      <p:sp>
        <p:nvSpPr>
          <p:cNvPr id="3" name="Text Placeholder 4">
            <a:extLst>
              <a:ext uri="{FF2B5EF4-FFF2-40B4-BE49-F238E27FC236}">
                <a16:creationId xmlns:a16="http://schemas.microsoft.com/office/drawing/2014/main" id="{AF07B145-067C-6C12-4621-1609BA366EB5}"/>
              </a:ext>
            </a:extLst>
          </p:cNvPr>
          <p:cNvSpPr txBox="1">
            <a:spLocks noGrp="1"/>
          </p:cNvSpPr>
          <p:nvPr>
            <p:ph type="body" idx="4294967295"/>
          </p:nvPr>
        </p:nvSpPr>
        <p:spPr>
          <a:xfrm>
            <a:off x="4566047" y="1542281"/>
            <a:ext cx="498924" cy="307777"/>
          </a:xfrm>
        </p:spPr>
        <p:txBody>
          <a:bodyPr>
            <a:spAutoFit/>
          </a:bodyPr>
          <a:lstStyle>
            <a:lvl1pPr algn="r">
              <a:defRPr sz="2000" b="1">
                <a:solidFill>
                  <a:srgbClr val="0047FF"/>
                </a:solidFill>
              </a:defRPr>
            </a:lvl1pPr>
          </a:lstStyle>
          <a:p>
            <a:pPr lvl="0"/>
            <a:r>
              <a:rPr lang="en-US"/>
              <a:t>01</a:t>
            </a:r>
          </a:p>
        </p:txBody>
      </p:sp>
      <p:sp>
        <p:nvSpPr>
          <p:cNvPr id="4" name="Text Placeholder 4">
            <a:extLst>
              <a:ext uri="{FF2B5EF4-FFF2-40B4-BE49-F238E27FC236}">
                <a16:creationId xmlns:a16="http://schemas.microsoft.com/office/drawing/2014/main" id="{AD51F366-AE13-578E-26BE-1258A0CF489A}"/>
              </a:ext>
            </a:extLst>
          </p:cNvPr>
          <p:cNvSpPr txBox="1">
            <a:spLocks noGrp="1"/>
          </p:cNvSpPr>
          <p:nvPr>
            <p:ph type="body" idx="4294967295"/>
          </p:nvPr>
        </p:nvSpPr>
        <p:spPr>
          <a:xfrm>
            <a:off x="4566047" y="2235351"/>
            <a:ext cx="498924" cy="307777"/>
          </a:xfrm>
        </p:spPr>
        <p:txBody>
          <a:bodyPr>
            <a:spAutoFit/>
          </a:bodyPr>
          <a:lstStyle>
            <a:lvl1pPr algn="r">
              <a:defRPr sz="2000" b="1">
                <a:solidFill>
                  <a:srgbClr val="0047FF"/>
                </a:solidFill>
              </a:defRPr>
            </a:lvl1pPr>
          </a:lstStyle>
          <a:p>
            <a:pPr lvl="0"/>
            <a:r>
              <a:rPr lang="en-US"/>
              <a:t>02</a:t>
            </a:r>
          </a:p>
        </p:txBody>
      </p:sp>
      <p:sp>
        <p:nvSpPr>
          <p:cNvPr id="5" name="Text Placeholder 4">
            <a:extLst>
              <a:ext uri="{FF2B5EF4-FFF2-40B4-BE49-F238E27FC236}">
                <a16:creationId xmlns:a16="http://schemas.microsoft.com/office/drawing/2014/main" id="{286AF154-67DD-6A30-DA47-9319FE29D2B0}"/>
              </a:ext>
            </a:extLst>
          </p:cNvPr>
          <p:cNvSpPr txBox="1">
            <a:spLocks noGrp="1"/>
          </p:cNvSpPr>
          <p:nvPr>
            <p:ph type="body" idx="4294967295"/>
          </p:nvPr>
        </p:nvSpPr>
        <p:spPr>
          <a:xfrm>
            <a:off x="4566047" y="2918261"/>
            <a:ext cx="498924" cy="307777"/>
          </a:xfrm>
        </p:spPr>
        <p:txBody>
          <a:bodyPr>
            <a:spAutoFit/>
          </a:bodyPr>
          <a:lstStyle>
            <a:lvl1pPr algn="r">
              <a:defRPr sz="2000" b="1">
                <a:solidFill>
                  <a:srgbClr val="0047FF"/>
                </a:solidFill>
              </a:defRPr>
            </a:lvl1pPr>
          </a:lstStyle>
          <a:p>
            <a:pPr lvl="0"/>
            <a:r>
              <a:rPr lang="en-US"/>
              <a:t>03</a:t>
            </a:r>
          </a:p>
        </p:txBody>
      </p:sp>
      <p:sp>
        <p:nvSpPr>
          <p:cNvPr id="6" name="Text Placeholder 4">
            <a:extLst>
              <a:ext uri="{FF2B5EF4-FFF2-40B4-BE49-F238E27FC236}">
                <a16:creationId xmlns:a16="http://schemas.microsoft.com/office/drawing/2014/main" id="{42894AA2-E012-EA25-415C-F2FBC9C56359}"/>
              </a:ext>
            </a:extLst>
          </p:cNvPr>
          <p:cNvSpPr txBox="1">
            <a:spLocks noGrp="1"/>
          </p:cNvSpPr>
          <p:nvPr>
            <p:ph type="body" idx="4294967295"/>
          </p:nvPr>
        </p:nvSpPr>
        <p:spPr>
          <a:xfrm>
            <a:off x="4566047" y="3611322"/>
            <a:ext cx="498924" cy="307777"/>
          </a:xfrm>
        </p:spPr>
        <p:txBody>
          <a:bodyPr>
            <a:spAutoFit/>
          </a:bodyPr>
          <a:lstStyle>
            <a:lvl1pPr algn="r">
              <a:defRPr sz="2000" b="1">
                <a:solidFill>
                  <a:srgbClr val="0047FF"/>
                </a:solidFill>
              </a:defRPr>
            </a:lvl1pPr>
          </a:lstStyle>
          <a:p>
            <a:pPr lvl="0"/>
            <a:r>
              <a:rPr lang="en-US"/>
              <a:t>04</a:t>
            </a:r>
          </a:p>
        </p:txBody>
      </p:sp>
      <p:sp>
        <p:nvSpPr>
          <p:cNvPr id="7" name="Text Placeholder 4">
            <a:extLst>
              <a:ext uri="{FF2B5EF4-FFF2-40B4-BE49-F238E27FC236}">
                <a16:creationId xmlns:a16="http://schemas.microsoft.com/office/drawing/2014/main" id="{3BCECD95-9EC5-6397-8007-7FD3113F99DE}"/>
              </a:ext>
            </a:extLst>
          </p:cNvPr>
          <p:cNvSpPr txBox="1">
            <a:spLocks noGrp="1"/>
          </p:cNvSpPr>
          <p:nvPr>
            <p:ph type="body" idx="4294967295"/>
          </p:nvPr>
        </p:nvSpPr>
        <p:spPr>
          <a:xfrm>
            <a:off x="4566047" y="4294232"/>
            <a:ext cx="498924" cy="307777"/>
          </a:xfrm>
        </p:spPr>
        <p:txBody>
          <a:bodyPr>
            <a:spAutoFit/>
          </a:bodyPr>
          <a:lstStyle>
            <a:lvl1pPr algn="r">
              <a:defRPr sz="2000" b="1">
                <a:solidFill>
                  <a:srgbClr val="0047FF"/>
                </a:solidFill>
              </a:defRPr>
            </a:lvl1pPr>
          </a:lstStyle>
          <a:p>
            <a:pPr lvl="0"/>
            <a:r>
              <a:rPr lang="en-US"/>
              <a:t>05</a:t>
            </a:r>
          </a:p>
        </p:txBody>
      </p:sp>
      <p:sp>
        <p:nvSpPr>
          <p:cNvPr id="8" name="Text Placeholder 4">
            <a:extLst>
              <a:ext uri="{FF2B5EF4-FFF2-40B4-BE49-F238E27FC236}">
                <a16:creationId xmlns:a16="http://schemas.microsoft.com/office/drawing/2014/main" id="{FC2245AF-B2B6-0226-41DB-0EFF169BB9BD}"/>
              </a:ext>
            </a:extLst>
          </p:cNvPr>
          <p:cNvSpPr txBox="1">
            <a:spLocks noGrp="1"/>
          </p:cNvSpPr>
          <p:nvPr>
            <p:ph type="body" idx="4294967295"/>
          </p:nvPr>
        </p:nvSpPr>
        <p:spPr>
          <a:xfrm>
            <a:off x="4566047" y="4977143"/>
            <a:ext cx="498924" cy="307777"/>
          </a:xfrm>
        </p:spPr>
        <p:txBody>
          <a:bodyPr>
            <a:spAutoFit/>
          </a:bodyPr>
          <a:lstStyle>
            <a:lvl1pPr algn="r">
              <a:defRPr sz="2000" b="1">
                <a:solidFill>
                  <a:srgbClr val="0047FF"/>
                </a:solidFill>
              </a:defRPr>
            </a:lvl1pPr>
          </a:lstStyle>
          <a:p>
            <a:pPr lvl="0"/>
            <a:r>
              <a:rPr lang="en-US"/>
              <a:t>06</a:t>
            </a:r>
          </a:p>
        </p:txBody>
      </p:sp>
      <p:sp>
        <p:nvSpPr>
          <p:cNvPr id="9" name="Text Placeholder 4">
            <a:extLst>
              <a:ext uri="{FF2B5EF4-FFF2-40B4-BE49-F238E27FC236}">
                <a16:creationId xmlns:a16="http://schemas.microsoft.com/office/drawing/2014/main" id="{2C602094-A22E-CC96-F596-0FEC6A109532}"/>
              </a:ext>
            </a:extLst>
          </p:cNvPr>
          <p:cNvSpPr txBox="1">
            <a:spLocks noGrp="1"/>
          </p:cNvSpPr>
          <p:nvPr>
            <p:ph type="body" idx="4294967295"/>
          </p:nvPr>
        </p:nvSpPr>
        <p:spPr>
          <a:xfrm>
            <a:off x="5298344" y="154228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0" name="Text Placeholder 4">
            <a:extLst>
              <a:ext uri="{FF2B5EF4-FFF2-40B4-BE49-F238E27FC236}">
                <a16:creationId xmlns:a16="http://schemas.microsoft.com/office/drawing/2014/main" id="{C7789F52-7C53-E71F-5235-6389B7F1A9F8}"/>
              </a:ext>
            </a:extLst>
          </p:cNvPr>
          <p:cNvSpPr txBox="1">
            <a:spLocks noGrp="1"/>
          </p:cNvSpPr>
          <p:nvPr>
            <p:ph type="body" idx="4294967295"/>
          </p:nvPr>
        </p:nvSpPr>
        <p:spPr>
          <a:xfrm>
            <a:off x="5298344" y="223535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1" name="Text Placeholder 4">
            <a:extLst>
              <a:ext uri="{FF2B5EF4-FFF2-40B4-BE49-F238E27FC236}">
                <a16:creationId xmlns:a16="http://schemas.microsoft.com/office/drawing/2014/main" id="{91B1E6FF-8563-6A5F-E73D-150524AC2297}"/>
              </a:ext>
            </a:extLst>
          </p:cNvPr>
          <p:cNvSpPr txBox="1">
            <a:spLocks noGrp="1"/>
          </p:cNvSpPr>
          <p:nvPr>
            <p:ph type="body" idx="4294967295"/>
          </p:nvPr>
        </p:nvSpPr>
        <p:spPr>
          <a:xfrm>
            <a:off x="5298344" y="291826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2" name="Text Placeholder 4">
            <a:extLst>
              <a:ext uri="{FF2B5EF4-FFF2-40B4-BE49-F238E27FC236}">
                <a16:creationId xmlns:a16="http://schemas.microsoft.com/office/drawing/2014/main" id="{5FDB99DA-1348-C48A-939D-4351A671A8F7}"/>
              </a:ext>
            </a:extLst>
          </p:cNvPr>
          <p:cNvSpPr txBox="1">
            <a:spLocks noGrp="1"/>
          </p:cNvSpPr>
          <p:nvPr>
            <p:ph type="body" idx="4294967295"/>
          </p:nvPr>
        </p:nvSpPr>
        <p:spPr>
          <a:xfrm>
            <a:off x="5298344" y="3611322"/>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3" name="Text Placeholder 4">
            <a:extLst>
              <a:ext uri="{FF2B5EF4-FFF2-40B4-BE49-F238E27FC236}">
                <a16:creationId xmlns:a16="http://schemas.microsoft.com/office/drawing/2014/main" id="{A324674E-38EC-6804-0271-54C3A670737D}"/>
              </a:ext>
            </a:extLst>
          </p:cNvPr>
          <p:cNvSpPr txBox="1">
            <a:spLocks noGrp="1"/>
          </p:cNvSpPr>
          <p:nvPr>
            <p:ph type="body" idx="4294967295"/>
          </p:nvPr>
        </p:nvSpPr>
        <p:spPr>
          <a:xfrm>
            <a:off x="5298344" y="4294232"/>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4" name="Text Placeholder 4">
            <a:extLst>
              <a:ext uri="{FF2B5EF4-FFF2-40B4-BE49-F238E27FC236}">
                <a16:creationId xmlns:a16="http://schemas.microsoft.com/office/drawing/2014/main" id="{FBF008F4-C563-26F7-345F-6FBB9AB71202}"/>
              </a:ext>
            </a:extLst>
          </p:cNvPr>
          <p:cNvSpPr txBox="1">
            <a:spLocks noGrp="1"/>
          </p:cNvSpPr>
          <p:nvPr>
            <p:ph type="body" idx="4294967295"/>
          </p:nvPr>
        </p:nvSpPr>
        <p:spPr>
          <a:xfrm>
            <a:off x="5298344" y="4977143"/>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cxnSp>
        <p:nvCxnSpPr>
          <p:cNvPr id="15" name="Straight Connector 5">
            <a:extLst>
              <a:ext uri="{FF2B5EF4-FFF2-40B4-BE49-F238E27FC236}">
                <a16:creationId xmlns:a16="http://schemas.microsoft.com/office/drawing/2014/main" id="{5CDE9D93-84F9-E348-07DD-82CAFE3D2067}"/>
              </a:ext>
            </a:extLst>
          </p:cNvPr>
          <p:cNvCxnSpPr/>
          <p:nvPr/>
        </p:nvCxnSpPr>
        <p:spPr>
          <a:xfrm>
            <a:off x="4828324" y="2043583"/>
            <a:ext cx="6715976" cy="0"/>
          </a:xfrm>
          <a:prstGeom prst="straightConnector1">
            <a:avLst/>
          </a:prstGeom>
          <a:noFill/>
          <a:ln w="6345" cap="flat">
            <a:solidFill>
              <a:srgbClr val="000000"/>
            </a:solidFill>
            <a:prstDash val="solid"/>
            <a:miter/>
          </a:ln>
        </p:spPr>
      </p:cxnSp>
      <p:cxnSp>
        <p:nvCxnSpPr>
          <p:cNvPr id="16" name="Straight Connector 26">
            <a:extLst>
              <a:ext uri="{FF2B5EF4-FFF2-40B4-BE49-F238E27FC236}">
                <a16:creationId xmlns:a16="http://schemas.microsoft.com/office/drawing/2014/main" id="{5613FA10-C413-CA40-D69F-62F43F491D0B}"/>
              </a:ext>
            </a:extLst>
          </p:cNvPr>
          <p:cNvCxnSpPr/>
          <p:nvPr/>
        </p:nvCxnSpPr>
        <p:spPr>
          <a:xfrm>
            <a:off x="4828324" y="2736159"/>
            <a:ext cx="6715976" cy="0"/>
          </a:xfrm>
          <a:prstGeom prst="straightConnector1">
            <a:avLst/>
          </a:prstGeom>
          <a:noFill/>
          <a:ln w="6345" cap="flat">
            <a:solidFill>
              <a:srgbClr val="000000"/>
            </a:solidFill>
            <a:prstDash val="solid"/>
            <a:miter/>
          </a:ln>
        </p:spPr>
      </p:cxnSp>
      <p:cxnSp>
        <p:nvCxnSpPr>
          <p:cNvPr id="17" name="Straight Connector 27">
            <a:extLst>
              <a:ext uri="{FF2B5EF4-FFF2-40B4-BE49-F238E27FC236}">
                <a16:creationId xmlns:a16="http://schemas.microsoft.com/office/drawing/2014/main" id="{3064EA70-72EA-D7FD-3834-49650636AC8F}"/>
              </a:ext>
            </a:extLst>
          </p:cNvPr>
          <p:cNvCxnSpPr/>
          <p:nvPr/>
        </p:nvCxnSpPr>
        <p:spPr>
          <a:xfrm>
            <a:off x="4828324" y="3428734"/>
            <a:ext cx="6715976" cy="0"/>
          </a:xfrm>
          <a:prstGeom prst="straightConnector1">
            <a:avLst/>
          </a:prstGeom>
          <a:noFill/>
          <a:ln w="6345" cap="flat">
            <a:solidFill>
              <a:srgbClr val="000000"/>
            </a:solidFill>
            <a:prstDash val="solid"/>
            <a:miter/>
          </a:ln>
        </p:spPr>
      </p:cxnSp>
      <p:cxnSp>
        <p:nvCxnSpPr>
          <p:cNvPr id="18" name="Straight Connector 28">
            <a:extLst>
              <a:ext uri="{FF2B5EF4-FFF2-40B4-BE49-F238E27FC236}">
                <a16:creationId xmlns:a16="http://schemas.microsoft.com/office/drawing/2014/main" id="{4BF05D6F-7032-3F93-4433-2187070A622D}"/>
              </a:ext>
            </a:extLst>
          </p:cNvPr>
          <p:cNvCxnSpPr/>
          <p:nvPr/>
        </p:nvCxnSpPr>
        <p:spPr>
          <a:xfrm>
            <a:off x="4828324" y="4121310"/>
            <a:ext cx="6715976" cy="0"/>
          </a:xfrm>
          <a:prstGeom prst="straightConnector1">
            <a:avLst/>
          </a:prstGeom>
          <a:noFill/>
          <a:ln w="6345" cap="flat">
            <a:solidFill>
              <a:srgbClr val="000000"/>
            </a:solidFill>
            <a:prstDash val="solid"/>
            <a:miter/>
          </a:ln>
        </p:spPr>
      </p:cxnSp>
      <p:cxnSp>
        <p:nvCxnSpPr>
          <p:cNvPr id="19" name="Straight Connector 29">
            <a:extLst>
              <a:ext uri="{FF2B5EF4-FFF2-40B4-BE49-F238E27FC236}">
                <a16:creationId xmlns:a16="http://schemas.microsoft.com/office/drawing/2014/main" id="{62849E8C-A007-20E5-EF77-3AB30448B30E}"/>
              </a:ext>
            </a:extLst>
          </p:cNvPr>
          <p:cNvCxnSpPr/>
          <p:nvPr/>
        </p:nvCxnSpPr>
        <p:spPr>
          <a:xfrm>
            <a:off x="4828324" y="4813877"/>
            <a:ext cx="6715976" cy="0"/>
          </a:xfrm>
          <a:prstGeom prst="straightConnector1">
            <a:avLst/>
          </a:prstGeom>
          <a:noFill/>
          <a:ln w="6345" cap="flat">
            <a:solidFill>
              <a:srgbClr val="000000"/>
            </a:solidFill>
            <a:prstDash val="solid"/>
            <a:miter/>
          </a:ln>
        </p:spPr>
      </p:cxnSp>
      <p:cxnSp>
        <p:nvCxnSpPr>
          <p:cNvPr id="20" name="Straight Connector 32">
            <a:extLst>
              <a:ext uri="{FF2B5EF4-FFF2-40B4-BE49-F238E27FC236}">
                <a16:creationId xmlns:a16="http://schemas.microsoft.com/office/drawing/2014/main" id="{A15BAC42-D615-1685-6AAB-022B8648F88B}"/>
              </a:ext>
            </a:extLst>
          </p:cNvPr>
          <p:cNvCxnSpPr/>
          <p:nvPr/>
        </p:nvCxnSpPr>
        <p:spPr>
          <a:xfrm>
            <a:off x="4828324" y="5511463"/>
            <a:ext cx="6715976" cy="0"/>
          </a:xfrm>
          <a:prstGeom prst="straightConnector1">
            <a:avLst/>
          </a:prstGeom>
          <a:noFill/>
          <a:ln w="6345" cap="flat">
            <a:solidFill>
              <a:srgbClr val="FFFFFF">
                <a:alpha val="65123"/>
              </a:srgbClr>
            </a:solidFill>
            <a:prstDash val="solid"/>
            <a:miter/>
          </a:ln>
        </p:spPr>
      </p:cxnSp>
      <p:sp>
        <p:nvSpPr>
          <p:cNvPr id="21" name="TextBox 6">
            <a:extLst>
              <a:ext uri="{FF2B5EF4-FFF2-40B4-BE49-F238E27FC236}">
                <a16:creationId xmlns:a16="http://schemas.microsoft.com/office/drawing/2014/main" id="{EB6EB885-6E89-1655-15DE-E4AD4C37FF2F}"/>
              </a:ext>
            </a:extLst>
          </p:cNvPr>
          <p:cNvSpPr txBox="1"/>
          <p:nvPr/>
        </p:nvSpPr>
        <p:spPr>
          <a:xfrm>
            <a:off x="5347502" y="544013"/>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13096943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ank_you">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DF280DA-3DC4-5289-155D-33FD03591CAF}"/>
              </a:ext>
            </a:extLst>
          </p:cNvPr>
          <p:cNvSpPr txBox="1">
            <a:spLocks noGrp="1"/>
          </p:cNvSpPr>
          <p:nvPr>
            <p:ph type="body" idx="4294967295"/>
          </p:nvPr>
        </p:nvSpPr>
        <p:spPr>
          <a:xfrm>
            <a:off x="6008595" y="1585871"/>
            <a:ext cx="3827458" cy="257248"/>
          </a:xfrm>
        </p:spPr>
        <p:txBody>
          <a:bodyPr/>
          <a:lstStyle>
            <a:lvl1pPr>
              <a:defRPr sz="1600">
                <a:latin typeface="Calibri" pitchFamily="34"/>
              </a:defRPr>
            </a:lvl1pPr>
          </a:lstStyle>
          <a:p>
            <a:pPr lvl="0"/>
            <a:r>
              <a:rPr lang="en-US"/>
              <a:t>Click to edit Master text styles</a:t>
            </a:r>
          </a:p>
        </p:txBody>
      </p:sp>
      <p:sp>
        <p:nvSpPr>
          <p:cNvPr id="3" name="Text Placeholder 3">
            <a:extLst>
              <a:ext uri="{FF2B5EF4-FFF2-40B4-BE49-F238E27FC236}">
                <a16:creationId xmlns:a16="http://schemas.microsoft.com/office/drawing/2014/main" id="{9C8B34DE-8A8F-8A28-82D3-CF9E2C7020B6}"/>
              </a:ext>
            </a:extLst>
          </p:cNvPr>
          <p:cNvSpPr txBox="1">
            <a:spLocks noGrp="1"/>
          </p:cNvSpPr>
          <p:nvPr>
            <p:ph type="body" idx="4294967295"/>
          </p:nvPr>
        </p:nvSpPr>
        <p:spPr>
          <a:xfrm>
            <a:off x="6008595" y="2359060"/>
            <a:ext cx="3827458" cy="289435"/>
          </a:xfrm>
        </p:spPr>
        <p:txBody>
          <a:bodyPr/>
          <a:lstStyle>
            <a:lvl1pPr>
              <a:defRPr sz="1800" b="1">
                <a:solidFill>
                  <a:srgbClr val="0134BB"/>
                </a:solidFill>
                <a:latin typeface="Calibri" pitchFamily="34"/>
              </a:defRPr>
            </a:lvl1pPr>
          </a:lstStyle>
          <a:p>
            <a:pPr lvl="0"/>
            <a:r>
              <a:rPr lang="en-US"/>
              <a:t>Click to edit Master text styles</a:t>
            </a:r>
          </a:p>
        </p:txBody>
      </p:sp>
      <p:sp>
        <p:nvSpPr>
          <p:cNvPr id="4" name="Text Placeholder 4">
            <a:extLst>
              <a:ext uri="{FF2B5EF4-FFF2-40B4-BE49-F238E27FC236}">
                <a16:creationId xmlns:a16="http://schemas.microsoft.com/office/drawing/2014/main" id="{FBEF9E1A-0A02-C730-09E8-A6F4F3408BFC}"/>
              </a:ext>
            </a:extLst>
          </p:cNvPr>
          <p:cNvSpPr txBox="1">
            <a:spLocks noGrp="1"/>
          </p:cNvSpPr>
          <p:nvPr>
            <p:ph type="body" idx="4294967295"/>
          </p:nvPr>
        </p:nvSpPr>
        <p:spPr>
          <a:xfrm>
            <a:off x="6008595" y="2744370"/>
            <a:ext cx="3827458" cy="225125"/>
          </a:xfrm>
        </p:spPr>
        <p:txBody>
          <a:bodyPr/>
          <a:lstStyle>
            <a:lvl1pPr>
              <a:defRPr>
                <a:solidFill>
                  <a:srgbClr val="0134BB"/>
                </a:solidFill>
                <a:latin typeface="Calibri Light" pitchFamily="34"/>
                <a:cs typeface="Calibri Light" pitchFamily="34"/>
              </a:defRPr>
            </a:lvl1pPr>
          </a:lstStyle>
          <a:p>
            <a:pPr lvl="0"/>
            <a:r>
              <a:rPr lang="en-US"/>
              <a:t>Click to edit Master text styles</a:t>
            </a:r>
          </a:p>
        </p:txBody>
      </p:sp>
      <p:sp>
        <p:nvSpPr>
          <p:cNvPr id="5" name="Text Placeholder 5">
            <a:extLst>
              <a:ext uri="{FF2B5EF4-FFF2-40B4-BE49-F238E27FC236}">
                <a16:creationId xmlns:a16="http://schemas.microsoft.com/office/drawing/2014/main" id="{E5B9066A-1CC9-7238-74D2-25AECAA63738}"/>
              </a:ext>
            </a:extLst>
          </p:cNvPr>
          <p:cNvSpPr txBox="1">
            <a:spLocks noGrp="1"/>
          </p:cNvSpPr>
          <p:nvPr>
            <p:ph type="body" idx="4294967295"/>
          </p:nvPr>
        </p:nvSpPr>
        <p:spPr>
          <a:xfrm>
            <a:off x="6008595" y="3273460"/>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6" name="Text Placeholder 6">
            <a:extLst>
              <a:ext uri="{FF2B5EF4-FFF2-40B4-BE49-F238E27FC236}">
                <a16:creationId xmlns:a16="http://schemas.microsoft.com/office/drawing/2014/main" id="{29418C31-98C0-6025-84D1-102D5EDBD42F}"/>
              </a:ext>
            </a:extLst>
          </p:cNvPr>
          <p:cNvSpPr txBox="1">
            <a:spLocks noGrp="1"/>
          </p:cNvSpPr>
          <p:nvPr>
            <p:ph type="body" idx="4294967295"/>
          </p:nvPr>
        </p:nvSpPr>
        <p:spPr>
          <a:xfrm>
            <a:off x="6008595" y="3560390"/>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7" name="Text Placeholder 7">
            <a:extLst>
              <a:ext uri="{FF2B5EF4-FFF2-40B4-BE49-F238E27FC236}">
                <a16:creationId xmlns:a16="http://schemas.microsoft.com/office/drawing/2014/main" id="{54FF7DA9-7686-E8C4-2871-9F03E3802015}"/>
              </a:ext>
            </a:extLst>
          </p:cNvPr>
          <p:cNvSpPr txBox="1">
            <a:spLocks noGrp="1"/>
          </p:cNvSpPr>
          <p:nvPr>
            <p:ph type="body" idx="4294967295"/>
          </p:nvPr>
        </p:nvSpPr>
        <p:spPr>
          <a:xfrm>
            <a:off x="6008595" y="4117150"/>
            <a:ext cx="3827458" cy="1173074"/>
          </a:xfrm>
        </p:spPr>
        <p:txBody>
          <a:bodyPr/>
          <a:lstStyle>
            <a:lvl1pPr>
              <a:defRPr>
                <a:latin typeface="Calibri Light" pitchFamily="34"/>
                <a:cs typeface="Calibri Light" pitchFamily="34"/>
              </a:defRPr>
            </a:lvl1pPr>
            <a:lvl2pPr>
              <a:defRPr/>
            </a:lvl2pPr>
            <a:lvl3pPr>
              <a:defRPr/>
            </a:lvl3pPr>
            <a:lvl4pPr marR="0" lvl="3" fontAlgn="auto">
              <a:lnSpc>
                <a:spcPct val="100000"/>
              </a:lnSpc>
              <a:spcBef>
                <a:spcPts val="600"/>
              </a:spcBef>
              <a:spcAft>
                <a:spcPts val="0"/>
              </a:spcAft>
              <a:buSzPct val="100000"/>
              <a:buFont typeface="Arial" pitchFamily="34"/>
              <a:tabLst/>
              <a:defRPr lang="en-US" b="0" i="0" u="none" strike="noStrike" cap="none" spc="0" baseline="0">
                <a:solidFill>
                  <a:srgbClr val="000000"/>
                </a:solidFill>
                <a:uFillTx/>
                <a:latin typeface="Calibri"/>
                <a:ea typeface="Calibri" pitchFamily="34"/>
                <a:cs typeface="Calibri"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2">
            <a:extLst>
              <a:ext uri="{FF2B5EF4-FFF2-40B4-BE49-F238E27FC236}">
                <a16:creationId xmlns:a16="http://schemas.microsoft.com/office/drawing/2014/main" id="{4AB453BA-4017-66FD-183F-07A88B513C62}"/>
              </a:ext>
            </a:extLst>
          </p:cNvPr>
          <p:cNvSpPr txBox="1">
            <a:spLocks noGrp="1"/>
          </p:cNvSpPr>
          <p:nvPr>
            <p:ph type="title"/>
          </p:nvPr>
        </p:nvSpPr>
        <p:spPr>
          <a:xfrm>
            <a:off x="639074" y="1353878"/>
            <a:ext cx="4220138" cy="1107996"/>
          </a:xfrm>
        </p:spPr>
        <p:txBody>
          <a:bodyPr>
            <a:spAutoFit/>
          </a:bodyPr>
          <a:lstStyle>
            <a:lvl1pPr>
              <a:defRPr sz="7200" b="0">
                <a:latin typeface="Calibri" pitchFamily="34"/>
              </a:defRPr>
            </a:lvl1pPr>
          </a:lstStyle>
          <a:p>
            <a:pPr lvl="0"/>
            <a:r>
              <a:rPr lang="en-US"/>
              <a:t>Thank you!</a:t>
            </a:r>
          </a:p>
        </p:txBody>
      </p:sp>
      <p:cxnSp>
        <p:nvCxnSpPr>
          <p:cNvPr id="9" name="Straight Connector 15">
            <a:extLst>
              <a:ext uri="{FF2B5EF4-FFF2-40B4-BE49-F238E27FC236}">
                <a16:creationId xmlns:a16="http://schemas.microsoft.com/office/drawing/2014/main" id="{E9A11B9B-A8D1-E0A3-3932-378202D57FE7}"/>
              </a:ext>
            </a:extLst>
          </p:cNvPr>
          <p:cNvCxnSpPr/>
          <p:nvPr/>
        </p:nvCxnSpPr>
        <p:spPr>
          <a:xfrm>
            <a:off x="6008595" y="1981203"/>
            <a:ext cx="6248397" cy="0"/>
          </a:xfrm>
          <a:prstGeom prst="straightConnector1">
            <a:avLst/>
          </a:prstGeom>
          <a:noFill/>
          <a:ln w="6345" cap="flat">
            <a:solidFill>
              <a:srgbClr val="000000"/>
            </a:solidFill>
            <a:prstDash val="solid"/>
            <a:miter/>
          </a:ln>
        </p:spPr>
      </p:cxnSp>
    </p:spTree>
    <p:extLst>
      <p:ext uri="{BB962C8B-B14F-4D97-AF65-F5344CB8AC3E}">
        <p14:creationId xmlns:p14="http://schemas.microsoft.com/office/powerpoint/2010/main" val="3417927253"/>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ank_you_photo">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B8FDCCA-2C06-0FFC-0CA6-B9DA8E8CB8A6}"/>
              </a:ext>
            </a:extLst>
          </p:cNvPr>
          <p:cNvSpPr txBox="1">
            <a:spLocks noGrp="1"/>
          </p:cNvSpPr>
          <p:nvPr>
            <p:ph type="pic" idx="4294967295"/>
          </p:nvPr>
        </p:nvSpPr>
        <p:spPr>
          <a:xfrm>
            <a:off x="6096003" y="0"/>
            <a:ext cx="6096003" cy="6858000"/>
          </a:xfrm>
        </p:spPr>
        <p:txBody>
          <a:bodyPr/>
          <a:lstStyle>
            <a:lvl1pPr>
              <a:defRPr/>
            </a:lvl1pPr>
          </a:lstStyle>
          <a:p>
            <a:pPr lvl="0"/>
            <a:r>
              <a:rPr lang="en-US"/>
              <a:t>Click icon to add picture</a:t>
            </a:r>
          </a:p>
        </p:txBody>
      </p:sp>
      <p:sp>
        <p:nvSpPr>
          <p:cNvPr id="3" name="Title 2">
            <a:extLst>
              <a:ext uri="{FF2B5EF4-FFF2-40B4-BE49-F238E27FC236}">
                <a16:creationId xmlns:a16="http://schemas.microsoft.com/office/drawing/2014/main" id="{D87123A9-EE19-4A9A-2CCC-413D6CB3ADF4}"/>
              </a:ext>
            </a:extLst>
          </p:cNvPr>
          <p:cNvSpPr txBox="1">
            <a:spLocks noGrp="1"/>
          </p:cNvSpPr>
          <p:nvPr>
            <p:ph type="title"/>
          </p:nvPr>
        </p:nvSpPr>
        <p:spPr>
          <a:xfrm>
            <a:off x="639074" y="1035420"/>
            <a:ext cx="4648196" cy="1107996"/>
          </a:xfrm>
        </p:spPr>
        <p:txBody>
          <a:bodyPr>
            <a:spAutoFit/>
          </a:bodyPr>
          <a:lstStyle>
            <a:lvl1pPr>
              <a:defRPr sz="7200" b="0">
                <a:latin typeface="Calibri" pitchFamily="34"/>
              </a:defRPr>
            </a:lvl1pPr>
          </a:lstStyle>
          <a:p>
            <a:pPr lvl="0"/>
            <a:r>
              <a:rPr lang="en-US"/>
              <a:t>Thank you!</a:t>
            </a:r>
          </a:p>
        </p:txBody>
      </p:sp>
      <p:sp>
        <p:nvSpPr>
          <p:cNvPr id="4" name="Text Placeholder 2">
            <a:extLst>
              <a:ext uri="{FF2B5EF4-FFF2-40B4-BE49-F238E27FC236}">
                <a16:creationId xmlns:a16="http://schemas.microsoft.com/office/drawing/2014/main" id="{C09C34B3-D0C1-83D0-B7EA-66E0C9175EE0}"/>
              </a:ext>
            </a:extLst>
          </p:cNvPr>
          <p:cNvSpPr txBox="1">
            <a:spLocks noGrp="1"/>
          </p:cNvSpPr>
          <p:nvPr>
            <p:ph type="body" idx="4294967295"/>
          </p:nvPr>
        </p:nvSpPr>
        <p:spPr>
          <a:xfrm>
            <a:off x="639074" y="2540614"/>
            <a:ext cx="3827458" cy="257248"/>
          </a:xfrm>
        </p:spPr>
        <p:txBody>
          <a:bodyPr/>
          <a:lstStyle>
            <a:lvl1pPr>
              <a:defRPr sz="1600">
                <a:latin typeface="Calibri" pitchFamily="34"/>
              </a:defRPr>
            </a:lvl1pPr>
          </a:lstStyle>
          <a:p>
            <a:pPr lvl="0"/>
            <a:r>
              <a:rPr lang="en-US"/>
              <a:t>Click to edit Master text styles</a:t>
            </a:r>
          </a:p>
        </p:txBody>
      </p:sp>
      <p:sp>
        <p:nvSpPr>
          <p:cNvPr id="5" name="Text Placeholder 3">
            <a:extLst>
              <a:ext uri="{FF2B5EF4-FFF2-40B4-BE49-F238E27FC236}">
                <a16:creationId xmlns:a16="http://schemas.microsoft.com/office/drawing/2014/main" id="{2A3030F0-BB3C-D87F-F725-71028E6F739D}"/>
              </a:ext>
            </a:extLst>
          </p:cNvPr>
          <p:cNvSpPr txBox="1">
            <a:spLocks noGrp="1"/>
          </p:cNvSpPr>
          <p:nvPr>
            <p:ph type="body" idx="4294967295"/>
          </p:nvPr>
        </p:nvSpPr>
        <p:spPr>
          <a:xfrm>
            <a:off x="639074" y="3313794"/>
            <a:ext cx="3827458" cy="289435"/>
          </a:xfrm>
        </p:spPr>
        <p:txBody>
          <a:bodyPr/>
          <a:lstStyle>
            <a:lvl1pPr>
              <a:defRPr sz="1800" b="1">
                <a:solidFill>
                  <a:srgbClr val="0134BB"/>
                </a:solidFill>
                <a:latin typeface="Calibri" pitchFamily="34"/>
              </a:defRPr>
            </a:lvl1pPr>
          </a:lstStyle>
          <a:p>
            <a:pPr lvl="0"/>
            <a:r>
              <a:rPr lang="en-US"/>
              <a:t>Click to edit Master text styles</a:t>
            </a:r>
          </a:p>
        </p:txBody>
      </p:sp>
      <p:sp>
        <p:nvSpPr>
          <p:cNvPr id="6" name="Text Placeholder 4">
            <a:extLst>
              <a:ext uri="{FF2B5EF4-FFF2-40B4-BE49-F238E27FC236}">
                <a16:creationId xmlns:a16="http://schemas.microsoft.com/office/drawing/2014/main" id="{FD8DD777-64C5-8C0B-E776-CADDCD8C999D}"/>
              </a:ext>
            </a:extLst>
          </p:cNvPr>
          <p:cNvSpPr txBox="1">
            <a:spLocks noGrp="1"/>
          </p:cNvSpPr>
          <p:nvPr>
            <p:ph type="body" idx="4294967295"/>
          </p:nvPr>
        </p:nvSpPr>
        <p:spPr>
          <a:xfrm>
            <a:off x="639074" y="3672221"/>
            <a:ext cx="3827458" cy="225125"/>
          </a:xfrm>
        </p:spPr>
        <p:txBody>
          <a:bodyPr/>
          <a:lstStyle>
            <a:lvl1pPr>
              <a:defRPr>
                <a:solidFill>
                  <a:srgbClr val="0134BB"/>
                </a:solidFill>
                <a:latin typeface="Calibri Light" pitchFamily="34"/>
                <a:cs typeface="Calibri Light" pitchFamily="34"/>
              </a:defRPr>
            </a:lvl1pPr>
          </a:lstStyle>
          <a:p>
            <a:pPr lvl="0"/>
            <a:r>
              <a:rPr lang="en-US"/>
              <a:t>Click to edit Master text styles</a:t>
            </a:r>
          </a:p>
        </p:txBody>
      </p:sp>
      <p:sp>
        <p:nvSpPr>
          <p:cNvPr id="7" name="Text Placeholder 5">
            <a:extLst>
              <a:ext uri="{FF2B5EF4-FFF2-40B4-BE49-F238E27FC236}">
                <a16:creationId xmlns:a16="http://schemas.microsoft.com/office/drawing/2014/main" id="{D9FB300E-258C-B674-2687-CAC789770EA6}"/>
              </a:ext>
            </a:extLst>
          </p:cNvPr>
          <p:cNvSpPr txBox="1">
            <a:spLocks noGrp="1"/>
          </p:cNvSpPr>
          <p:nvPr>
            <p:ph type="body" idx="4294967295"/>
          </p:nvPr>
        </p:nvSpPr>
        <p:spPr>
          <a:xfrm>
            <a:off x="639074" y="4201302"/>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8" name="Text Placeholder 6">
            <a:extLst>
              <a:ext uri="{FF2B5EF4-FFF2-40B4-BE49-F238E27FC236}">
                <a16:creationId xmlns:a16="http://schemas.microsoft.com/office/drawing/2014/main" id="{05FC9599-C285-EBDE-AFB5-64FC8DB3200C}"/>
              </a:ext>
            </a:extLst>
          </p:cNvPr>
          <p:cNvSpPr txBox="1">
            <a:spLocks noGrp="1"/>
          </p:cNvSpPr>
          <p:nvPr>
            <p:ph type="body" idx="4294967295"/>
          </p:nvPr>
        </p:nvSpPr>
        <p:spPr>
          <a:xfrm>
            <a:off x="639074" y="4488231"/>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9" name="Text Placeholder 7">
            <a:extLst>
              <a:ext uri="{FF2B5EF4-FFF2-40B4-BE49-F238E27FC236}">
                <a16:creationId xmlns:a16="http://schemas.microsoft.com/office/drawing/2014/main" id="{8F922D1F-FB71-B6FE-2202-D21F44311989}"/>
              </a:ext>
            </a:extLst>
          </p:cNvPr>
          <p:cNvSpPr txBox="1">
            <a:spLocks noGrp="1"/>
          </p:cNvSpPr>
          <p:nvPr>
            <p:ph type="body" idx="4294967295"/>
          </p:nvPr>
        </p:nvSpPr>
        <p:spPr>
          <a:xfrm>
            <a:off x="639074" y="4897078"/>
            <a:ext cx="3827458" cy="1173074"/>
          </a:xfrm>
        </p:spPr>
        <p:txBody>
          <a:bodyPr/>
          <a:lstStyle>
            <a:lvl1pPr>
              <a:defRPr>
                <a:latin typeface="Calibri Light" pitchFamily="34"/>
                <a:cs typeface="Calibri Light" pitchFamily="34"/>
              </a:defRPr>
            </a:lvl1pPr>
            <a:lvl2pPr>
              <a:defRPr/>
            </a:lvl2pPr>
            <a:lvl3pPr>
              <a:defRPr/>
            </a:lvl3pPr>
            <a:lvl4pPr marR="0" lvl="3" fontAlgn="auto">
              <a:lnSpc>
                <a:spcPct val="100000"/>
              </a:lnSpc>
              <a:spcBef>
                <a:spcPts val="600"/>
              </a:spcBef>
              <a:spcAft>
                <a:spcPts val="0"/>
              </a:spcAft>
              <a:buSzPct val="100000"/>
              <a:buFont typeface="Arial" pitchFamily="34"/>
              <a:tabLst/>
              <a:defRPr lang="en-US" b="0" i="0" u="none" strike="noStrike" cap="none" spc="0" baseline="0">
                <a:solidFill>
                  <a:srgbClr val="000000"/>
                </a:solidFill>
                <a:uFillTx/>
                <a:latin typeface="Calibri"/>
                <a:ea typeface="Calibri" pitchFamily="34"/>
                <a:cs typeface="Calibri"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10">
            <a:extLst>
              <a:ext uri="{FF2B5EF4-FFF2-40B4-BE49-F238E27FC236}">
                <a16:creationId xmlns:a16="http://schemas.microsoft.com/office/drawing/2014/main" id="{6A570322-399B-3672-B178-721E52B6254C}"/>
              </a:ext>
            </a:extLst>
          </p:cNvPr>
          <p:cNvCxnSpPr/>
          <p:nvPr/>
        </p:nvCxnSpPr>
        <p:spPr>
          <a:xfrm>
            <a:off x="639074" y="2935937"/>
            <a:ext cx="3534339" cy="0"/>
          </a:xfrm>
          <a:prstGeom prst="straightConnector1">
            <a:avLst/>
          </a:prstGeom>
          <a:noFill/>
          <a:ln w="6345" cap="flat">
            <a:solidFill>
              <a:srgbClr val="FFFFFF">
                <a:alpha val="65123"/>
              </a:srgbClr>
            </a:solidFill>
            <a:prstDash val="solid"/>
            <a:miter/>
          </a:ln>
        </p:spPr>
      </p:cxnSp>
    </p:spTree>
    <p:extLst>
      <p:ext uri="{BB962C8B-B14F-4D97-AF65-F5344CB8AC3E}">
        <p14:creationId xmlns:p14="http://schemas.microsoft.com/office/powerpoint/2010/main" val="83409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x_Photo_+_Caption_A">
    <p:bg>
      <p:bgPr>
        <a:solidFill>
          <a:srgbClr val="FFFFFF"/>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BCC45C01-6993-1131-BB71-0E65840ECB07}"/>
              </a:ext>
            </a:extLst>
          </p:cNvPr>
          <p:cNvSpPr txBox="1">
            <a:spLocks noGrp="1"/>
          </p:cNvSpPr>
          <p:nvPr>
            <p:ph type="pic" idx="4294967295"/>
          </p:nvPr>
        </p:nvSpPr>
        <p:spPr>
          <a:xfrm>
            <a:off x="647696" y="670776"/>
            <a:ext cx="10896603" cy="5539526"/>
          </a:xfrm>
        </p:spPr>
        <p:txBody>
          <a:bodyPr/>
          <a:lstStyle>
            <a:lvl1pPr>
              <a:defRPr/>
            </a:lvl1pPr>
          </a:lstStyle>
          <a:p>
            <a:pPr lvl="0"/>
            <a:r>
              <a:rPr lang="en-US"/>
              <a:t>Click icon to add picture</a:t>
            </a:r>
          </a:p>
        </p:txBody>
      </p:sp>
      <p:sp>
        <p:nvSpPr>
          <p:cNvPr id="3" name="Rectangle 1">
            <a:extLst>
              <a:ext uri="{FF2B5EF4-FFF2-40B4-BE49-F238E27FC236}">
                <a16:creationId xmlns:a16="http://schemas.microsoft.com/office/drawing/2014/main" id="{A88DCC6E-2279-D27B-1099-16F79BCC289C}"/>
              </a:ext>
            </a:extLst>
          </p:cNvPr>
          <p:cNvSpPr/>
          <p:nvPr/>
        </p:nvSpPr>
        <p:spPr>
          <a:xfrm>
            <a:off x="0" y="2679402"/>
            <a:ext cx="4924391" cy="4178597"/>
          </a:xfrm>
          <a:prstGeom prst="rect">
            <a:avLst/>
          </a:prstGeom>
          <a:solidFill>
            <a:srgbClr val="FFFFFF"/>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4" name="Oval 7">
            <a:extLst>
              <a:ext uri="{FF2B5EF4-FFF2-40B4-BE49-F238E27FC236}">
                <a16:creationId xmlns:a16="http://schemas.microsoft.com/office/drawing/2014/main" id="{1AC203C7-D1CA-758F-589C-BE1F7E1D6764}"/>
              </a:ext>
            </a:extLst>
          </p:cNvPr>
          <p:cNvSpPr/>
          <p:nvPr/>
        </p:nvSpPr>
        <p:spPr>
          <a:xfrm>
            <a:off x="-1674906" y="5035399"/>
            <a:ext cx="3848983" cy="384898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8B97FF">
              <a:alpha val="65000"/>
            </a:srgbClr>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5" name="Text Placeholder 4">
            <a:extLst>
              <a:ext uri="{FF2B5EF4-FFF2-40B4-BE49-F238E27FC236}">
                <a16:creationId xmlns:a16="http://schemas.microsoft.com/office/drawing/2014/main" id="{7AB9F06B-2C5A-A55F-1C72-7423A06763B2}"/>
              </a:ext>
            </a:extLst>
          </p:cNvPr>
          <p:cNvSpPr txBox="1">
            <a:spLocks noGrp="1"/>
          </p:cNvSpPr>
          <p:nvPr>
            <p:ph type="body" idx="4294967295"/>
          </p:nvPr>
        </p:nvSpPr>
        <p:spPr>
          <a:xfrm>
            <a:off x="647696" y="3809006"/>
            <a:ext cx="3722284" cy="1169554"/>
          </a:xfrm>
        </p:spPr>
        <p:txBody>
          <a:bodyPr>
            <a:spAutoFit/>
          </a:bodyPr>
          <a:lstStyle>
            <a:lvl1pPr>
              <a:spcBef>
                <a:spcPts val="0"/>
              </a:spcBef>
              <a:defRPr sz="3800">
                <a:solidFill>
                  <a:srgbClr val="000000"/>
                </a:solidFill>
                <a:latin typeface="Calibri Light" pitchFamily="34"/>
                <a:cs typeface="Calibri Light" pitchFamily="34"/>
              </a:defRPr>
            </a:lvl1pPr>
          </a:lstStyle>
          <a:p>
            <a:pPr lvl="0"/>
            <a:r>
              <a:rPr lang="en-US"/>
              <a:t>Caption with two or more lines</a:t>
            </a:r>
          </a:p>
        </p:txBody>
      </p:sp>
      <p:sp>
        <p:nvSpPr>
          <p:cNvPr id="6" name="Text Placeholder 4">
            <a:extLst>
              <a:ext uri="{FF2B5EF4-FFF2-40B4-BE49-F238E27FC236}">
                <a16:creationId xmlns:a16="http://schemas.microsoft.com/office/drawing/2014/main" id="{5B43176B-AF2C-A10D-6CB2-B392EBDF4D1A}"/>
              </a:ext>
            </a:extLst>
          </p:cNvPr>
          <p:cNvSpPr txBox="1">
            <a:spLocks noGrp="1"/>
          </p:cNvSpPr>
          <p:nvPr>
            <p:ph type="body" idx="4294967295"/>
          </p:nvPr>
        </p:nvSpPr>
        <p:spPr>
          <a:xfrm>
            <a:off x="647696" y="3429000"/>
            <a:ext cx="3732909" cy="184663"/>
          </a:xfrm>
        </p:spPr>
        <p:txBody>
          <a:bodyPr>
            <a:spAutoFit/>
          </a:bodyPr>
          <a:lstStyle>
            <a:lvl1pPr>
              <a:spcBef>
                <a:spcPts val="0"/>
              </a:spcBef>
              <a:defRPr sz="1200" b="1" spc="300">
                <a:solidFill>
                  <a:srgbClr val="000000"/>
                </a:solidFill>
                <a:latin typeface="Calibri Bold"/>
                <a:cs typeface="Calibri Light" pitchFamily="34"/>
              </a:defRPr>
            </a:lvl1pPr>
          </a:lstStyle>
          <a:p>
            <a:pPr lvl="0"/>
            <a:r>
              <a:rPr lang="en-US"/>
              <a:t>PREHEADER</a:t>
            </a:r>
          </a:p>
        </p:txBody>
      </p:sp>
      <p:sp>
        <p:nvSpPr>
          <p:cNvPr id="7" name="Text Placeholder 4">
            <a:extLst>
              <a:ext uri="{FF2B5EF4-FFF2-40B4-BE49-F238E27FC236}">
                <a16:creationId xmlns:a16="http://schemas.microsoft.com/office/drawing/2014/main" id="{437D0448-11ED-30EE-F1AD-19C65E83DCFA}"/>
              </a:ext>
            </a:extLst>
          </p:cNvPr>
          <p:cNvSpPr txBox="1">
            <a:spLocks noGrp="1"/>
          </p:cNvSpPr>
          <p:nvPr>
            <p:ph type="body" idx="4294967295"/>
          </p:nvPr>
        </p:nvSpPr>
        <p:spPr>
          <a:xfrm>
            <a:off x="647696" y="5438000"/>
            <a:ext cx="3690381" cy="276999"/>
          </a:xfrm>
        </p:spPr>
        <p:txBody>
          <a:bodyPr>
            <a:spAutoFit/>
          </a:bodyPr>
          <a:lstStyle>
            <a:lvl1pPr>
              <a:spcBef>
                <a:spcPts val="0"/>
              </a:spcBef>
              <a:defRPr sz="1800">
                <a:solidFill>
                  <a:srgbClr val="000000"/>
                </a:solidFill>
                <a:latin typeface="Calibri Light" pitchFamily="34"/>
                <a:cs typeface="Calibri Light" pitchFamily="34"/>
              </a:defRPr>
            </a:lvl1pPr>
          </a:lstStyle>
          <a:p>
            <a:pPr lvl="0"/>
            <a:r>
              <a:rPr lang="en-US"/>
              <a:t>Sub-description text goes here</a:t>
            </a:r>
          </a:p>
        </p:txBody>
      </p:sp>
      <p:sp>
        <p:nvSpPr>
          <p:cNvPr id="8" name="TextBox 3">
            <a:extLst>
              <a:ext uri="{FF2B5EF4-FFF2-40B4-BE49-F238E27FC236}">
                <a16:creationId xmlns:a16="http://schemas.microsoft.com/office/drawing/2014/main" id="{77E11D0F-4519-91AA-2FD4-59DC939BD24A}"/>
              </a:ext>
            </a:extLst>
          </p:cNvPr>
          <p:cNvSpPr txBox="1"/>
          <p:nvPr/>
        </p:nvSpPr>
        <p:spPr>
          <a:xfrm>
            <a:off x="2271717" y="-857250"/>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pic>
        <p:nvPicPr>
          <p:cNvPr id="9" name="Picture 5">
            <a:extLst>
              <a:ext uri="{FF2B5EF4-FFF2-40B4-BE49-F238E27FC236}">
                <a16:creationId xmlns:a16="http://schemas.microsoft.com/office/drawing/2014/main" id="{CF5A792D-6811-A3A3-1F0B-63EDBC253D23}"/>
              </a:ext>
            </a:extLst>
          </p:cNvPr>
          <p:cNvPicPr>
            <a:picLocks noChangeAspect="1"/>
          </p:cNvPicPr>
          <p:nvPr/>
        </p:nvPicPr>
        <p:blipFill>
          <a:blip r:embed="rId2"/>
          <a:stretch>
            <a:fillRect/>
          </a:stretch>
        </p:blipFill>
        <p:spPr>
          <a:xfrm>
            <a:off x="647696" y="237003"/>
            <a:ext cx="495303" cy="182093"/>
          </a:xfrm>
          <a:prstGeom prst="rect">
            <a:avLst/>
          </a:prstGeom>
          <a:noFill/>
          <a:ln cap="flat">
            <a:noFill/>
          </a:ln>
        </p:spPr>
      </p:pic>
      <p:sp>
        <p:nvSpPr>
          <p:cNvPr id="10" name="TextBox 8">
            <a:extLst>
              <a:ext uri="{FF2B5EF4-FFF2-40B4-BE49-F238E27FC236}">
                <a16:creationId xmlns:a16="http://schemas.microsoft.com/office/drawing/2014/main" id="{5B8FF211-F45F-7B69-8C39-508DD10698BE}"/>
              </a:ext>
            </a:extLst>
          </p:cNvPr>
          <p:cNvSpPr txBox="1"/>
          <p:nvPr/>
        </p:nvSpPr>
        <p:spPr>
          <a:xfrm>
            <a:off x="-914400" y="2743200"/>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1974742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B8B652A-FF93-0679-2CEA-5493AAE2DCC3}"/>
              </a:ext>
            </a:extLst>
          </p:cNvPr>
          <p:cNvSpPr txBox="1">
            <a:spLocks noGrp="1"/>
          </p:cNvSpPr>
          <p:nvPr>
            <p:ph type="title"/>
          </p:nvPr>
        </p:nvSpPr>
        <p:spPr>
          <a:xfrm>
            <a:off x="639074" y="1353878"/>
            <a:ext cx="3475725" cy="923333"/>
          </a:xfrm>
        </p:spPr>
        <p:txBody>
          <a:bodyPr>
            <a:spAutoFit/>
          </a:bodyPr>
          <a:lstStyle>
            <a:lvl1pPr>
              <a:defRPr sz="6000" b="0">
                <a:latin typeface="Calibri" pitchFamily="34"/>
              </a:defRPr>
            </a:lvl1pPr>
          </a:lstStyle>
          <a:p>
            <a:pPr lvl="0"/>
            <a:r>
              <a:rPr lang="en-US"/>
              <a:t>Agenda</a:t>
            </a:r>
          </a:p>
        </p:txBody>
      </p:sp>
      <p:cxnSp>
        <p:nvCxnSpPr>
          <p:cNvPr id="3" name="Straight Connector 28">
            <a:extLst>
              <a:ext uri="{FF2B5EF4-FFF2-40B4-BE49-F238E27FC236}">
                <a16:creationId xmlns:a16="http://schemas.microsoft.com/office/drawing/2014/main" id="{7D350EBA-51DD-E3E4-172A-DFE237C309B0}"/>
              </a:ext>
            </a:extLst>
          </p:cNvPr>
          <p:cNvCxnSpPr/>
          <p:nvPr/>
        </p:nvCxnSpPr>
        <p:spPr>
          <a:xfrm>
            <a:off x="4597091" y="4127674"/>
            <a:ext cx="6949440" cy="0"/>
          </a:xfrm>
          <a:prstGeom prst="straightConnector1">
            <a:avLst/>
          </a:prstGeom>
          <a:noFill/>
          <a:ln w="6345" cap="flat">
            <a:solidFill>
              <a:srgbClr val="000000"/>
            </a:solidFill>
            <a:prstDash val="solid"/>
            <a:miter/>
          </a:ln>
        </p:spPr>
      </p:cxnSp>
      <p:cxnSp>
        <p:nvCxnSpPr>
          <p:cNvPr id="4" name="Straight Connector 29">
            <a:extLst>
              <a:ext uri="{FF2B5EF4-FFF2-40B4-BE49-F238E27FC236}">
                <a16:creationId xmlns:a16="http://schemas.microsoft.com/office/drawing/2014/main" id="{E51403A4-C579-9AC9-FABD-6A5D84429AEE}"/>
              </a:ext>
            </a:extLst>
          </p:cNvPr>
          <p:cNvCxnSpPr/>
          <p:nvPr/>
        </p:nvCxnSpPr>
        <p:spPr>
          <a:xfrm>
            <a:off x="4597091" y="4821256"/>
            <a:ext cx="6949440" cy="0"/>
          </a:xfrm>
          <a:prstGeom prst="straightConnector1">
            <a:avLst/>
          </a:prstGeom>
          <a:noFill/>
          <a:ln w="6345" cap="flat">
            <a:solidFill>
              <a:srgbClr val="000000"/>
            </a:solidFill>
            <a:prstDash val="solid"/>
            <a:miter/>
          </a:ln>
        </p:spPr>
      </p:cxnSp>
      <p:cxnSp>
        <p:nvCxnSpPr>
          <p:cNvPr id="5" name="Straight Connector 32">
            <a:extLst>
              <a:ext uri="{FF2B5EF4-FFF2-40B4-BE49-F238E27FC236}">
                <a16:creationId xmlns:a16="http://schemas.microsoft.com/office/drawing/2014/main" id="{EAA26B04-6067-E473-BB32-BE50EE6E41C8}"/>
              </a:ext>
            </a:extLst>
          </p:cNvPr>
          <p:cNvCxnSpPr/>
          <p:nvPr/>
        </p:nvCxnSpPr>
        <p:spPr>
          <a:xfrm>
            <a:off x="4597091" y="5514828"/>
            <a:ext cx="6949440" cy="0"/>
          </a:xfrm>
          <a:prstGeom prst="straightConnector1">
            <a:avLst/>
          </a:prstGeom>
          <a:noFill/>
          <a:ln w="6345" cap="flat">
            <a:solidFill>
              <a:srgbClr val="FFFFFF">
                <a:alpha val="65123"/>
              </a:srgbClr>
            </a:solidFill>
            <a:prstDash val="solid"/>
            <a:miter/>
          </a:ln>
        </p:spPr>
      </p:cxnSp>
      <p:cxnSp>
        <p:nvCxnSpPr>
          <p:cNvPr id="6" name="Straight Connector 10">
            <a:extLst>
              <a:ext uri="{FF2B5EF4-FFF2-40B4-BE49-F238E27FC236}">
                <a16:creationId xmlns:a16="http://schemas.microsoft.com/office/drawing/2014/main" id="{5846E4F4-2EC6-DC44-87A7-A2222C86A85C}"/>
              </a:ext>
            </a:extLst>
          </p:cNvPr>
          <p:cNvCxnSpPr/>
          <p:nvPr/>
        </p:nvCxnSpPr>
        <p:spPr>
          <a:xfrm>
            <a:off x="4597091" y="3434102"/>
            <a:ext cx="6949440" cy="0"/>
          </a:xfrm>
          <a:prstGeom prst="straightConnector1">
            <a:avLst/>
          </a:prstGeom>
          <a:noFill/>
          <a:ln w="6345" cap="flat">
            <a:solidFill>
              <a:srgbClr val="000000"/>
            </a:solidFill>
            <a:prstDash val="solid"/>
            <a:miter/>
          </a:ln>
        </p:spPr>
      </p:cxnSp>
      <p:sp>
        <p:nvSpPr>
          <p:cNvPr id="7" name="Text Placeholder 4">
            <a:extLst>
              <a:ext uri="{FF2B5EF4-FFF2-40B4-BE49-F238E27FC236}">
                <a16:creationId xmlns:a16="http://schemas.microsoft.com/office/drawing/2014/main" id="{A304894D-ADE4-D497-E15E-5A2DFD8CAE5B}"/>
              </a:ext>
            </a:extLst>
          </p:cNvPr>
          <p:cNvSpPr txBox="1">
            <a:spLocks noGrp="1"/>
          </p:cNvSpPr>
          <p:nvPr>
            <p:ph type="body" idx="4294967295"/>
          </p:nvPr>
        </p:nvSpPr>
        <p:spPr>
          <a:xfrm>
            <a:off x="4114800" y="1544421"/>
            <a:ext cx="1866903" cy="307777"/>
          </a:xfrm>
        </p:spPr>
        <p:txBody>
          <a:bodyPr>
            <a:spAutoFit/>
          </a:bodyPr>
          <a:lstStyle>
            <a:lvl1pPr algn="r">
              <a:defRPr sz="2000" b="1">
                <a:solidFill>
                  <a:srgbClr val="0047FF"/>
                </a:solidFill>
              </a:defRPr>
            </a:lvl1pPr>
          </a:lstStyle>
          <a:p>
            <a:pPr lvl="0"/>
            <a:r>
              <a:rPr lang="en-US"/>
              <a:t>00:00 – 00:00</a:t>
            </a:r>
          </a:p>
        </p:txBody>
      </p:sp>
      <p:sp>
        <p:nvSpPr>
          <p:cNvPr id="8" name="Text Placeholder 4">
            <a:extLst>
              <a:ext uri="{FF2B5EF4-FFF2-40B4-BE49-F238E27FC236}">
                <a16:creationId xmlns:a16="http://schemas.microsoft.com/office/drawing/2014/main" id="{E722C4EF-A677-1584-3F69-E2118D75CFAB}"/>
              </a:ext>
            </a:extLst>
          </p:cNvPr>
          <p:cNvSpPr txBox="1">
            <a:spLocks noGrp="1"/>
          </p:cNvSpPr>
          <p:nvPr>
            <p:ph type="body" idx="4294967295"/>
          </p:nvPr>
        </p:nvSpPr>
        <p:spPr>
          <a:xfrm>
            <a:off x="6248396" y="1544421"/>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9" name="Text Placeholder 4">
            <a:extLst>
              <a:ext uri="{FF2B5EF4-FFF2-40B4-BE49-F238E27FC236}">
                <a16:creationId xmlns:a16="http://schemas.microsoft.com/office/drawing/2014/main" id="{D814D669-40EC-25ED-4722-34788495E73B}"/>
              </a:ext>
            </a:extLst>
          </p:cNvPr>
          <p:cNvSpPr txBox="1">
            <a:spLocks noGrp="1"/>
          </p:cNvSpPr>
          <p:nvPr>
            <p:ph type="body" idx="4294967295"/>
          </p:nvPr>
        </p:nvSpPr>
        <p:spPr>
          <a:xfrm>
            <a:off x="4114800" y="2237966"/>
            <a:ext cx="1866903" cy="307777"/>
          </a:xfrm>
        </p:spPr>
        <p:txBody>
          <a:bodyPr>
            <a:spAutoFit/>
          </a:bodyPr>
          <a:lstStyle>
            <a:lvl1pPr algn="r">
              <a:defRPr sz="2000" b="1">
                <a:solidFill>
                  <a:srgbClr val="0047FF"/>
                </a:solidFill>
              </a:defRPr>
            </a:lvl1pPr>
          </a:lstStyle>
          <a:p>
            <a:pPr lvl="0"/>
            <a:r>
              <a:rPr lang="en-US"/>
              <a:t>00:00 – 00:00</a:t>
            </a:r>
          </a:p>
        </p:txBody>
      </p:sp>
      <p:sp>
        <p:nvSpPr>
          <p:cNvPr id="10" name="Text Placeholder 4">
            <a:extLst>
              <a:ext uri="{FF2B5EF4-FFF2-40B4-BE49-F238E27FC236}">
                <a16:creationId xmlns:a16="http://schemas.microsoft.com/office/drawing/2014/main" id="{C1F70C74-079C-0CBB-D977-D714A4D6757C}"/>
              </a:ext>
            </a:extLst>
          </p:cNvPr>
          <p:cNvSpPr txBox="1">
            <a:spLocks noGrp="1"/>
          </p:cNvSpPr>
          <p:nvPr>
            <p:ph type="body" idx="4294967295"/>
          </p:nvPr>
        </p:nvSpPr>
        <p:spPr>
          <a:xfrm>
            <a:off x="6248396" y="2237966"/>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1" name="Text Placeholder 4">
            <a:extLst>
              <a:ext uri="{FF2B5EF4-FFF2-40B4-BE49-F238E27FC236}">
                <a16:creationId xmlns:a16="http://schemas.microsoft.com/office/drawing/2014/main" id="{B88ED19A-55F5-FF83-5641-D35774247798}"/>
              </a:ext>
            </a:extLst>
          </p:cNvPr>
          <p:cNvSpPr txBox="1">
            <a:spLocks noGrp="1"/>
          </p:cNvSpPr>
          <p:nvPr>
            <p:ph type="body" idx="4294967295"/>
          </p:nvPr>
        </p:nvSpPr>
        <p:spPr>
          <a:xfrm>
            <a:off x="4114800" y="2931511"/>
            <a:ext cx="1866903" cy="307777"/>
          </a:xfrm>
        </p:spPr>
        <p:txBody>
          <a:bodyPr>
            <a:spAutoFit/>
          </a:bodyPr>
          <a:lstStyle>
            <a:lvl1pPr algn="r">
              <a:defRPr sz="2000" b="1">
                <a:solidFill>
                  <a:srgbClr val="0047FF"/>
                </a:solidFill>
              </a:defRPr>
            </a:lvl1pPr>
          </a:lstStyle>
          <a:p>
            <a:pPr lvl="0"/>
            <a:r>
              <a:rPr lang="en-US"/>
              <a:t>00:00 – 00:00</a:t>
            </a:r>
          </a:p>
        </p:txBody>
      </p:sp>
      <p:sp>
        <p:nvSpPr>
          <p:cNvPr id="12" name="Text Placeholder 4">
            <a:extLst>
              <a:ext uri="{FF2B5EF4-FFF2-40B4-BE49-F238E27FC236}">
                <a16:creationId xmlns:a16="http://schemas.microsoft.com/office/drawing/2014/main" id="{94D66545-32FD-62EF-35A4-22AF84A080C3}"/>
              </a:ext>
            </a:extLst>
          </p:cNvPr>
          <p:cNvSpPr txBox="1">
            <a:spLocks noGrp="1"/>
          </p:cNvSpPr>
          <p:nvPr>
            <p:ph type="body" idx="4294967295"/>
          </p:nvPr>
        </p:nvSpPr>
        <p:spPr>
          <a:xfrm>
            <a:off x="6248396" y="2931511"/>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3" name="Text Placeholder 4">
            <a:extLst>
              <a:ext uri="{FF2B5EF4-FFF2-40B4-BE49-F238E27FC236}">
                <a16:creationId xmlns:a16="http://schemas.microsoft.com/office/drawing/2014/main" id="{B9F1963B-4586-9205-7A24-AC5A57565862}"/>
              </a:ext>
            </a:extLst>
          </p:cNvPr>
          <p:cNvSpPr txBox="1">
            <a:spLocks noGrp="1"/>
          </p:cNvSpPr>
          <p:nvPr>
            <p:ph type="body" idx="4294967295"/>
          </p:nvPr>
        </p:nvSpPr>
        <p:spPr>
          <a:xfrm>
            <a:off x="4114800" y="3625065"/>
            <a:ext cx="1866903" cy="307777"/>
          </a:xfrm>
        </p:spPr>
        <p:txBody>
          <a:bodyPr>
            <a:spAutoFit/>
          </a:bodyPr>
          <a:lstStyle>
            <a:lvl1pPr algn="r">
              <a:defRPr sz="2000" b="1">
                <a:solidFill>
                  <a:srgbClr val="0047FF"/>
                </a:solidFill>
              </a:defRPr>
            </a:lvl1pPr>
          </a:lstStyle>
          <a:p>
            <a:pPr lvl="0"/>
            <a:r>
              <a:rPr lang="en-US"/>
              <a:t>00:00 – 00:00</a:t>
            </a:r>
          </a:p>
        </p:txBody>
      </p:sp>
      <p:sp>
        <p:nvSpPr>
          <p:cNvPr id="14" name="Text Placeholder 4">
            <a:extLst>
              <a:ext uri="{FF2B5EF4-FFF2-40B4-BE49-F238E27FC236}">
                <a16:creationId xmlns:a16="http://schemas.microsoft.com/office/drawing/2014/main" id="{93FD98B7-EC01-A532-890B-36B8BE78E3EC}"/>
              </a:ext>
            </a:extLst>
          </p:cNvPr>
          <p:cNvSpPr txBox="1">
            <a:spLocks noGrp="1"/>
          </p:cNvSpPr>
          <p:nvPr>
            <p:ph type="body" idx="4294967295"/>
          </p:nvPr>
        </p:nvSpPr>
        <p:spPr>
          <a:xfrm>
            <a:off x="6248396" y="3625065"/>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5" name="Text Placeholder 4">
            <a:extLst>
              <a:ext uri="{FF2B5EF4-FFF2-40B4-BE49-F238E27FC236}">
                <a16:creationId xmlns:a16="http://schemas.microsoft.com/office/drawing/2014/main" id="{15C4E610-C96E-B6F2-9ED5-804652A6555A}"/>
              </a:ext>
            </a:extLst>
          </p:cNvPr>
          <p:cNvSpPr txBox="1">
            <a:spLocks noGrp="1"/>
          </p:cNvSpPr>
          <p:nvPr>
            <p:ph type="body" idx="4294967295"/>
          </p:nvPr>
        </p:nvSpPr>
        <p:spPr>
          <a:xfrm>
            <a:off x="4114800" y="4318610"/>
            <a:ext cx="1866903" cy="307777"/>
          </a:xfrm>
        </p:spPr>
        <p:txBody>
          <a:bodyPr>
            <a:spAutoFit/>
          </a:bodyPr>
          <a:lstStyle>
            <a:lvl1pPr algn="r">
              <a:defRPr sz="2000" b="1">
                <a:solidFill>
                  <a:srgbClr val="0047FF"/>
                </a:solidFill>
              </a:defRPr>
            </a:lvl1pPr>
          </a:lstStyle>
          <a:p>
            <a:pPr lvl="0"/>
            <a:r>
              <a:rPr lang="en-US"/>
              <a:t>00:00 – 00:00</a:t>
            </a:r>
          </a:p>
        </p:txBody>
      </p:sp>
      <p:sp>
        <p:nvSpPr>
          <p:cNvPr id="16" name="Text Placeholder 4">
            <a:extLst>
              <a:ext uri="{FF2B5EF4-FFF2-40B4-BE49-F238E27FC236}">
                <a16:creationId xmlns:a16="http://schemas.microsoft.com/office/drawing/2014/main" id="{274E1740-90E5-A4A8-B88C-A1036398D00E}"/>
              </a:ext>
            </a:extLst>
          </p:cNvPr>
          <p:cNvSpPr txBox="1">
            <a:spLocks noGrp="1"/>
          </p:cNvSpPr>
          <p:nvPr>
            <p:ph type="body" idx="4294967295"/>
          </p:nvPr>
        </p:nvSpPr>
        <p:spPr>
          <a:xfrm>
            <a:off x="6248396" y="4318610"/>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7" name="Text Placeholder 4">
            <a:extLst>
              <a:ext uri="{FF2B5EF4-FFF2-40B4-BE49-F238E27FC236}">
                <a16:creationId xmlns:a16="http://schemas.microsoft.com/office/drawing/2014/main" id="{01F988F9-1759-B66B-F605-0490B714560C}"/>
              </a:ext>
            </a:extLst>
          </p:cNvPr>
          <p:cNvSpPr txBox="1">
            <a:spLocks noGrp="1"/>
          </p:cNvSpPr>
          <p:nvPr>
            <p:ph type="body" idx="4294967295"/>
          </p:nvPr>
        </p:nvSpPr>
        <p:spPr>
          <a:xfrm>
            <a:off x="4114800" y="5012155"/>
            <a:ext cx="1866903" cy="307777"/>
          </a:xfrm>
        </p:spPr>
        <p:txBody>
          <a:bodyPr>
            <a:spAutoFit/>
          </a:bodyPr>
          <a:lstStyle>
            <a:lvl1pPr algn="r">
              <a:defRPr sz="2000" b="1">
                <a:solidFill>
                  <a:srgbClr val="0047FF"/>
                </a:solidFill>
              </a:defRPr>
            </a:lvl1pPr>
          </a:lstStyle>
          <a:p>
            <a:pPr lvl="0"/>
            <a:r>
              <a:rPr lang="en-US"/>
              <a:t>00:00 – 00:00</a:t>
            </a:r>
          </a:p>
        </p:txBody>
      </p:sp>
      <p:sp>
        <p:nvSpPr>
          <p:cNvPr id="18" name="Text Placeholder 4">
            <a:extLst>
              <a:ext uri="{FF2B5EF4-FFF2-40B4-BE49-F238E27FC236}">
                <a16:creationId xmlns:a16="http://schemas.microsoft.com/office/drawing/2014/main" id="{2AB71ECF-0B76-4336-DDB2-5C875D580B14}"/>
              </a:ext>
            </a:extLst>
          </p:cNvPr>
          <p:cNvSpPr txBox="1">
            <a:spLocks noGrp="1"/>
          </p:cNvSpPr>
          <p:nvPr>
            <p:ph type="body" idx="4294967295"/>
          </p:nvPr>
        </p:nvSpPr>
        <p:spPr>
          <a:xfrm>
            <a:off x="6248396" y="5012155"/>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cxnSp>
        <p:nvCxnSpPr>
          <p:cNvPr id="19" name="Straight Connector 40">
            <a:extLst>
              <a:ext uri="{FF2B5EF4-FFF2-40B4-BE49-F238E27FC236}">
                <a16:creationId xmlns:a16="http://schemas.microsoft.com/office/drawing/2014/main" id="{F8D0C7E4-D417-8DA7-CA97-2A01375A2076}"/>
              </a:ext>
            </a:extLst>
          </p:cNvPr>
          <p:cNvCxnSpPr/>
          <p:nvPr/>
        </p:nvCxnSpPr>
        <p:spPr>
          <a:xfrm>
            <a:off x="4597091" y="2740529"/>
            <a:ext cx="6949440" cy="0"/>
          </a:xfrm>
          <a:prstGeom prst="straightConnector1">
            <a:avLst/>
          </a:prstGeom>
          <a:noFill/>
          <a:ln w="6345" cap="flat">
            <a:solidFill>
              <a:srgbClr val="000000"/>
            </a:solidFill>
            <a:prstDash val="solid"/>
            <a:miter/>
          </a:ln>
        </p:spPr>
      </p:cxnSp>
      <p:cxnSp>
        <p:nvCxnSpPr>
          <p:cNvPr id="20" name="Straight Connector 41">
            <a:extLst>
              <a:ext uri="{FF2B5EF4-FFF2-40B4-BE49-F238E27FC236}">
                <a16:creationId xmlns:a16="http://schemas.microsoft.com/office/drawing/2014/main" id="{E56856D1-E9A6-81DD-D67F-1882F35B0CD2}"/>
              </a:ext>
            </a:extLst>
          </p:cNvPr>
          <p:cNvCxnSpPr/>
          <p:nvPr/>
        </p:nvCxnSpPr>
        <p:spPr>
          <a:xfrm>
            <a:off x="4597091" y="2046948"/>
            <a:ext cx="6949440" cy="0"/>
          </a:xfrm>
          <a:prstGeom prst="straightConnector1">
            <a:avLst/>
          </a:prstGeom>
          <a:noFill/>
          <a:ln w="6345" cap="flat">
            <a:solidFill>
              <a:srgbClr val="000000"/>
            </a:solidFill>
            <a:prstDash val="solid"/>
            <a:miter/>
          </a:ln>
        </p:spPr>
      </p:cxnSp>
    </p:spTree>
    <p:extLst>
      <p:ext uri="{BB962C8B-B14F-4D97-AF65-F5344CB8AC3E}">
        <p14:creationId xmlns:p14="http://schemas.microsoft.com/office/powerpoint/2010/main" val="1250428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_Header_Half_Page_Photo">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BD19956-F676-F888-616D-0823201D5C92}"/>
              </a:ext>
            </a:extLst>
          </p:cNvPr>
          <p:cNvSpPr txBox="1">
            <a:spLocks noGrp="1"/>
          </p:cNvSpPr>
          <p:nvPr>
            <p:ph type="title"/>
          </p:nvPr>
        </p:nvSpPr>
        <p:spPr>
          <a:xfrm>
            <a:off x="639074" y="1772482"/>
            <a:ext cx="3594734" cy="1846658"/>
          </a:xfrm>
        </p:spPr>
        <p:txBody>
          <a:bodyPr>
            <a:spAutoFit/>
          </a:bodyPr>
          <a:lstStyle>
            <a:lvl1pPr>
              <a:defRPr sz="6000" b="0">
                <a:latin typeface="Calibri Light" pitchFamily="34"/>
                <a:cs typeface="Calibri Light" pitchFamily="34"/>
              </a:defRPr>
            </a:lvl1pPr>
          </a:lstStyle>
          <a:p>
            <a:pPr lvl="0"/>
            <a:r>
              <a:rPr lang="en-US"/>
              <a:t>Section Header</a:t>
            </a:r>
          </a:p>
        </p:txBody>
      </p:sp>
      <p:sp>
        <p:nvSpPr>
          <p:cNvPr id="3" name="Text Placeholder 4">
            <a:extLst>
              <a:ext uri="{FF2B5EF4-FFF2-40B4-BE49-F238E27FC236}">
                <a16:creationId xmlns:a16="http://schemas.microsoft.com/office/drawing/2014/main" id="{0AF89947-082D-ABC3-6168-CB4F6B1719EC}"/>
              </a:ext>
            </a:extLst>
          </p:cNvPr>
          <p:cNvSpPr txBox="1">
            <a:spLocks noGrp="1"/>
          </p:cNvSpPr>
          <p:nvPr>
            <p:ph type="body" idx="4294967295"/>
          </p:nvPr>
        </p:nvSpPr>
        <p:spPr>
          <a:xfrm>
            <a:off x="639074" y="3939610"/>
            <a:ext cx="4554534" cy="276999"/>
          </a:xfrm>
        </p:spPr>
        <p:txBody>
          <a:bodyPr>
            <a:spAutoFit/>
          </a:bodyPr>
          <a:lstStyle>
            <a:lvl1pPr>
              <a:defRPr sz="1800">
                <a:latin typeface="Calibri Light" pitchFamily="34"/>
                <a:cs typeface="Calibri Light" pitchFamily="34"/>
              </a:defRPr>
            </a:lvl1pPr>
          </a:lstStyle>
          <a:p>
            <a:pPr lvl="0"/>
            <a:r>
              <a:rPr lang="en-US"/>
              <a:t>Section description</a:t>
            </a:r>
          </a:p>
        </p:txBody>
      </p:sp>
      <p:sp>
        <p:nvSpPr>
          <p:cNvPr id="4" name="Picture Placeholder 2">
            <a:extLst>
              <a:ext uri="{FF2B5EF4-FFF2-40B4-BE49-F238E27FC236}">
                <a16:creationId xmlns:a16="http://schemas.microsoft.com/office/drawing/2014/main" id="{39BAA30D-791A-518E-3FB0-DF342CD45BD4}"/>
              </a:ext>
            </a:extLst>
          </p:cNvPr>
          <p:cNvSpPr txBox="1">
            <a:spLocks noGrp="1"/>
          </p:cNvSpPr>
          <p:nvPr>
            <p:ph type="pic" idx="4294967295"/>
          </p:nvPr>
        </p:nvSpPr>
        <p:spPr>
          <a:xfrm>
            <a:off x="6096003" y="0"/>
            <a:ext cx="6096003" cy="6858000"/>
          </a:xfrm>
        </p:spPr>
        <p:txBody>
          <a:bodyPr/>
          <a:lstStyle>
            <a:lvl1pPr>
              <a:defRPr/>
            </a:lvl1pPr>
          </a:lstStyle>
          <a:p>
            <a:pPr lvl="0"/>
            <a:r>
              <a:rPr lang="en-US"/>
              <a:t>Click icon to add picture</a:t>
            </a:r>
          </a:p>
        </p:txBody>
      </p:sp>
      <p:sp>
        <p:nvSpPr>
          <p:cNvPr id="5" name="Oval 13">
            <a:extLst>
              <a:ext uri="{FF2B5EF4-FFF2-40B4-BE49-F238E27FC236}">
                <a16:creationId xmlns:a16="http://schemas.microsoft.com/office/drawing/2014/main" id="{2658C9E7-32C4-D859-EA38-F9740975A15F}"/>
              </a:ext>
            </a:extLst>
          </p:cNvPr>
          <p:cNvSpPr/>
          <p:nvPr/>
        </p:nvSpPr>
        <p:spPr>
          <a:xfrm>
            <a:off x="7006461" y="0"/>
            <a:ext cx="1507754" cy="15077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78C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6" name="Text Placeholder 4">
            <a:extLst>
              <a:ext uri="{FF2B5EF4-FFF2-40B4-BE49-F238E27FC236}">
                <a16:creationId xmlns:a16="http://schemas.microsoft.com/office/drawing/2014/main" id="{2C7A63C6-04FD-AF22-771E-FEDA7DEBC75B}"/>
              </a:ext>
            </a:extLst>
          </p:cNvPr>
          <p:cNvSpPr txBox="1">
            <a:spLocks noGrp="1"/>
          </p:cNvSpPr>
          <p:nvPr>
            <p:ph type="body" idx="4294967295"/>
          </p:nvPr>
        </p:nvSpPr>
        <p:spPr>
          <a:xfrm>
            <a:off x="639074" y="1335600"/>
            <a:ext cx="498924" cy="307777"/>
          </a:xfrm>
        </p:spPr>
        <p:txBody>
          <a:bodyPr>
            <a:spAutoFit/>
          </a:bodyPr>
          <a:lstStyle>
            <a:lvl1pPr>
              <a:defRPr sz="2000" b="1">
                <a:solidFill>
                  <a:srgbClr val="0047FF"/>
                </a:solidFill>
              </a:defRPr>
            </a:lvl1pPr>
          </a:lstStyle>
          <a:p>
            <a:pPr lvl="0"/>
            <a:r>
              <a:rPr lang="en-US"/>
              <a:t>01</a:t>
            </a:r>
          </a:p>
        </p:txBody>
      </p:sp>
    </p:spTree>
    <p:extLst>
      <p:ext uri="{BB962C8B-B14F-4D97-AF65-F5344CB8AC3E}">
        <p14:creationId xmlns:p14="http://schemas.microsoft.com/office/powerpoint/2010/main" val="220647718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36">
            <a:extLst>
              <a:ext uri="{FF2B5EF4-FFF2-40B4-BE49-F238E27FC236}">
                <a16:creationId xmlns:a16="http://schemas.microsoft.com/office/drawing/2014/main" id="{BA541BD1-33F0-6FA1-4935-BBA93B43CEB8}"/>
              </a:ext>
            </a:extLst>
          </p:cNvPr>
          <p:cNvSpPr txBox="1"/>
          <p:nvPr/>
        </p:nvSpPr>
        <p:spPr>
          <a:xfrm>
            <a:off x="4429755" y="-53849"/>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pic>
        <p:nvPicPr>
          <p:cNvPr id="3" name="Picture 6">
            <a:extLst>
              <a:ext uri="{FF2B5EF4-FFF2-40B4-BE49-F238E27FC236}">
                <a16:creationId xmlns:a16="http://schemas.microsoft.com/office/drawing/2014/main" id="{C0518CC9-CDEF-482D-B834-F1DD3580E1C6}"/>
              </a:ext>
            </a:extLst>
          </p:cNvPr>
          <p:cNvPicPr>
            <a:picLocks noChangeAspect="1"/>
          </p:cNvPicPr>
          <p:nvPr/>
        </p:nvPicPr>
        <p:blipFill>
          <a:blip r:embed="rId74"/>
          <a:stretch>
            <a:fillRect/>
          </a:stretch>
        </p:blipFill>
        <p:spPr>
          <a:xfrm>
            <a:off x="628650" y="6413446"/>
            <a:ext cx="497433" cy="182880"/>
          </a:xfrm>
          <a:prstGeom prst="rect">
            <a:avLst/>
          </a:prstGeom>
          <a:noFill/>
          <a:ln cap="flat">
            <a:noFill/>
          </a:ln>
        </p:spPr>
      </p:pic>
      <p:sp>
        <p:nvSpPr>
          <p:cNvPr id="4" name="TextBox 22">
            <a:extLst>
              <a:ext uri="{FF2B5EF4-FFF2-40B4-BE49-F238E27FC236}">
                <a16:creationId xmlns:a16="http://schemas.microsoft.com/office/drawing/2014/main" id="{55B1E317-8E53-71F6-0BE1-BD4FD16F3EA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5" name="Text Placeholder 3">
            <a:extLst>
              <a:ext uri="{FF2B5EF4-FFF2-40B4-BE49-F238E27FC236}">
                <a16:creationId xmlns:a16="http://schemas.microsoft.com/office/drawing/2014/main" id="{0AD43E0E-740A-697F-1655-6D093C394948}"/>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66AAB6-2717-4274-B3A9-4E54A37060B8}"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6" name="Title Placeholder 1">
            <a:extLst>
              <a:ext uri="{FF2B5EF4-FFF2-40B4-BE49-F238E27FC236}">
                <a16:creationId xmlns:a16="http://schemas.microsoft.com/office/drawing/2014/main" id="{257301FB-4EE5-26AA-74CC-0FE4EC04C636}"/>
              </a:ext>
            </a:extLst>
          </p:cNvPr>
          <p:cNvSpPr txBox="1">
            <a:spLocks noGrp="1"/>
          </p:cNvSpPr>
          <p:nvPr>
            <p:ph type="title"/>
          </p:nvPr>
        </p:nvSpPr>
        <p:spPr>
          <a:xfrm>
            <a:off x="627058" y="880649"/>
            <a:ext cx="10929932" cy="338556"/>
          </a:xfrm>
          <a:prstGeom prst="rect">
            <a:avLst/>
          </a:prstGeom>
          <a:noFill/>
          <a:ln>
            <a:noFill/>
          </a:ln>
        </p:spPr>
        <p:txBody>
          <a:bodyPr vert="horz" wrap="square" lIns="0" tIns="0" rIns="0" bIns="0" anchor="t" anchorCtr="0" compatLnSpc="1">
            <a:noAutofit/>
          </a:bodyPr>
          <a:lstStyle/>
          <a:p>
            <a:pPr lvl="0"/>
            <a:r>
              <a:rPr lang="en-US"/>
              <a:t>Click to edit Master title style</a:t>
            </a:r>
          </a:p>
        </p:txBody>
      </p:sp>
      <p:sp>
        <p:nvSpPr>
          <p:cNvPr id="7" name="Text Placeholder 2">
            <a:extLst>
              <a:ext uri="{FF2B5EF4-FFF2-40B4-BE49-F238E27FC236}">
                <a16:creationId xmlns:a16="http://schemas.microsoft.com/office/drawing/2014/main" id="{8DE0DC02-26AD-14A1-C2EF-6A41277FEC19}"/>
              </a:ext>
            </a:extLst>
          </p:cNvPr>
          <p:cNvSpPr txBox="1">
            <a:spLocks noGrp="1"/>
          </p:cNvSpPr>
          <p:nvPr>
            <p:ph type="body" idx="1"/>
          </p:nvPr>
        </p:nvSpPr>
        <p:spPr>
          <a:xfrm>
            <a:off x="639421" y="1726853"/>
            <a:ext cx="10929932" cy="4483440"/>
          </a:xfrm>
          <a:prstGeom prst="rect">
            <a:avLst/>
          </a:prstGeom>
          <a:noFill/>
          <a:ln>
            <a:noFill/>
          </a:ln>
        </p:spPr>
        <p:txBody>
          <a:bodyPr vert="horz" wrap="square" lIns="0" tIns="0" rIns="0" bIns="0" anchor="t" anchorCtr="0" compatLnSpc="1">
            <a:normAutofit/>
          </a:bodyPr>
          <a:lstStyle/>
          <a:p>
            <a:pPr lvl="0"/>
            <a:r>
              <a:rPr lang="en-US"/>
              <a:t>Click to edit Master text styles</a:t>
            </a:r>
          </a:p>
          <a:p>
            <a:pPr lvl="1"/>
            <a:r>
              <a:rPr lang="en-US"/>
              <a:t>Second level</a:t>
            </a:r>
          </a:p>
          <a:p>
            <a:pPr lvl="2"/>
            <a:r>
              <a:rPr lang="en-US"/>
              <a:t>Third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Lst>
  <p:txStyles>
    <p:titleStyle>
      <a:lvl1pPr marL="0" marR="0" lvl="0" indent="0" algn="l" defTabSz="914400" rtl="0" fontAlgn="auto" hangingPunct="1">
        <a:lnSpc>
          <a:spcPct val="100000"/>
        </a:lnSpc>
        <a:spcBef>
          <a:spcPts val="0"/>
        </a:spcBef>
        <a:spcAft>
          <a:spcPts val="0"/>
        </a:spcAft>
        <a:buNone/>
        <a:tabLst/>
        <a:defRPr lang="en-US" sz="2200" b="1" i="0" u="none" strike="noStrike" kern="1200" cap="none" spc="0" baseline="0">
          <a:solidFill>
            <a:srgbClr val="000000"/>
          </a:solidFill>
          <a:uFillTx/>
          <a:latin typeface="Calibri Bold"/>
          <a:ea typeface="Calibri" pitchFamily="34"/>
          <a:cs typeface="Calibri" pitchFamily="34"/>
        </a:defRPr>
      </a:lvl1pPr>
    </p:titleStyle>
    <p:bodyStyle>
      <a:lvl1pPr marL="0" marR="0" lvl="0" indent="0" algn="l" defTabSz="914400" rtl="0" fontAlgn="auto" hangingPunct="1">
        <a:lnSpc>
          <a:spcPct val="100000"/>
        </a:lnSpc>
        <a:spcBef>
          <a:spcPts val="600"/>
        </a:spcBef>
        <a:spcAft>
          <a:spcPts val="0"/>
        </a:spcAft>
        <a:buNone/>
        <a:tabLst/>
        <a:defRPr lang="en-US" sz="1400" b="0" i="0" u="none" strike="noStrike" kern="1200" cap="none" spc="0" baseline="0">
          <a:solidFill>
            <a:srgbClr val="060606"/>
          </a:solidFill>
          <a:uFillTx/>
          <a:latin typeface="Calibri"/>
          <a:ea typeface="Calibri" pitchFamily="34"/>
          <a:cs typeface="Calibri" pitchFamily="34"/>
        </a:defRPr>
      </a:lvl1pPr>
      <a:lvl2pPr marL="182880" marR="0" lvl="1" indent="-182880" algn="l" defTabSz="914400" rtl="0" fontAlgn="auto" hangingPunct="1">
        <a:lnSpc>
          <a:spcPct val="100000"/>
        </a:lnSpc>
        <a:spcBef>
          <a:spcPts val="600"/>
        </a:spcBef>
        <a:spcAft>
          <a:spcPts val="0"/>
        </a:spcAft>
        <a:buClr>
          <a:srgbClr val="000000"/>
        </a:buClr>
        <a:buSzPct val="100000"/>
        <a:buFont typeface="Arial" pitchFamily="34"/>
        <a:buChar char="•"/>
        <a:tabLst/>
        <a:defRPr lang="en-US" sz="1400" b="0" i="0" u="none" strike="noStrike" kern="1200" cap="none" spc="0" baseline="0">
          <a:solidFill>
            <a:srgbClr val="000000"/>
          </a:solidFill>
          <a:uFillTx/>
          <a:latin typeface="Calibri"/>
          <a:ea typeface="Human Sans"/>
          <a:cs typeface="Calibri" pitchFamily="34"/>
        </a:defRPr>
      </a:lvl2pPr>
      <a:lvl3pPr marL="365760" marR="0" lvl="2" indent="-182880" algn="l" defTabSz="914400" rtl="0" fontAlgn="auto" hangingPunct="1">
        <a:lnSpc>
          <a:spcPct val="100000"/>
        </a:lnSpc>
        <a:spcBef>
          <a:spcPts val="600"/>
        </a:spcBef>
        <a:spcAft>
          <a:spcPts val="0"/>
        </a:spcAft>
        <a:buSzPct val="100000"/>
        <a:buFont typeface="Courier New" pitchFamily="49"/>
        <a:buChar char="o"/>
        <a:tabLst/>
        <a:defRPr lang="en-US" sz="1200" b="0" i="0" u="none" strike="noStrike" kern="1200" cap="none" spc="0" baseline="0">
          <a:solidFill>
            <a:srgbClr val="000000"/>
          </a:solidFill>
          <a:uFillTx/>
          <a:latin typeface="Calibri"/>
          <a:ea typeface="Human Sans"/>
          <a:cs typeface="Calibri" pitchFamily="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ericrommel/ekids" TargetMode="Externa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name="Slide144">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C39D42A7-0FCF-E035-BFE9-C4AA1EE3296A}"/>
              </a:ext>
            </a:extLst>
          </p:cNvPr>
          <p:cNvSpPr txBox="1">
            <a:spLocks noGrp="1"/>
          </p:cNvSpPr>
          <p:nvPr>
            <p:ph type="body" idx="4294967295"/>
          </p:nvPr>
        </p:nvSpPr>
        <p:spPr>
          <a:xfrm>
            <a:off x="639074" y="5393917"/>
            <a:ext cx="6489697" cy="200052"/>
          </a:xfrm>
        </p:spPr>
        <p:txBody>
          <a:bodyPr>
            <a:spAutoFit/>
          </a:bodyPr>
          <a:lstStyle/>
          <a:p>
            <a:pPr lvl="0">
              <a:spcBef>
                <a:spcPts val="0"/>
              </a:spcBef>
            </a:pPr>
            <a:r>
              <a:rPr lang="en-US" sz="1300" b="1" spc="400" dirty="0">
                <a:solidFill>
                  <a:srgbClr val="0047FF"/>
                </a:solidFill>
                <a:latin typeface="Calibri" pitchFamily="34"/>
              </a:rPr>
              <a:t>APRIL 202</a:t>
            </a:r>
            <a:r>
              <a:rPr lang="uk-UA" sz="1300" b="1" spc="400" dirty="0">
                <a:solidFill>
                  <a:srgbClr val="0047FF"/>
                </a:solidFill>
                <a:latin typeface="Calibri" pitchFamily="34"/>
              </a:rPr>
              <a:t>4</a:t>
            </a:r>
            <a:endParaRPr lang="en-US" sz="1300" b="1" spc="400" dirty="0">
              <a:solidFill>
                <a:srgbClr val="0047FF"/>
              </a:solidFill>
              <a:latin typeface="Calibri" pitchFamily="34"/>
            </a:endParaRPr>
          </a:p>
        </p:txBody>
      </p:sp>
      <p:sp>
        <p:nvSpPr>
          <p:cNvPr id="3" name="Footer Placeholder 2">
            <a:extLst>
              <a:ext uri="{FF2B5EF4-FFF2-40B4-BE49-F238E27FC236}">
                <a16:creationId xmlns:a16="http://schemas.microsoft.com/office/drawing/2014/main" id="{1E7EDB27-7392-82F0-899C-B8E83E847F1F}"/>
              </a:ext>
            </a:extLst>
          </p:cNvPr>
          <p:cNvSpPr txBox="1"/>
          <p:nvPr/>
        </p:nvSpPr>
        <p:spPr>
          <a:xfrm>
            <a:off x="639074" y="6403342"/>
            <a:ext cx="1645920" cy="226057"/>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A0A0A0"/>
                </a:solidFill>
                <a:uFillTx/>
                <a:latin typeface="Calibri"/>
                <a:ea typeface="Calibri" pitchFamily="34"/>
                <a:cs typeface="Calibri" pitchFamily="34"/>
              </a:rPr>
              <a:t>EPAM Proprietary &amp; Confidential.</a:t>
            </a:r>
          </a:p>
        </p:txBody>
      </p:sp>
      <p:sp>
        <p:nvSpPr>
          <p:cNvPr id="4" name="Text Placeholder 6">
            <a:extLst>
              <a:ext uri="{FF2B5EF4-FFF2-40B4-BE49-F238E27FC236}">
                <a16:creationId xmlns:a16="http://schemas.microsoft.com/office/drawing/2014/main" id="{76899361-55AB-A77A-606F-C3CECF6905CC}"/>
              </a:ext>
            </a:extLst>
          </p:cNvPr>
          <p:cNvSpPr txBox="1">
            <a:spLocks noGrp="1"/>
          </p:cNvSpPr>
          <p:nvPr>
            <p:ph type="body" idx="4294967295"/>
          </p:nvPr>
        </p:nvSpPr>
        <p:spPr>
          <a:xfrm>
            <a:off x="639074" y="1653939"/>
            <a:ext cx="10707349" cy="3162661"/>
          </a:xfrm>
        </p:spPr>
        <p:txBody>
          <a:bodyPr>
            <a:spAutoFit/>
          </a:bodyPr>
          <a:lstStyle/>
          <a:p>
            <a:pPr lvl="0">
              <a:lnSpc>
                <a:spcPts val="8200"/>
              </a:lnSpc>
              <a:spcBef>
                <a:spcPts val="0"/>
              </a:spcBef>
            </a:pPr>
            <a:r>
              <a:rPr lang="en-US" sz="8000" dirty="0">
                <a:solidFill>
                  <a:srgbClr val="000000"/>
                </a:solidFill>
                <a:latin typeface="Calibri Light"/>
                <a:ea typeface="Calibri"/>
                <a:cs typeface="Calibri Light"/>
              </a:rPr>
              <a:t>Introduction to Python: Repetition Statements (Loops)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FBC2B458-8F6F-A898-4D2C-E5C7FA81DD6A}"/>
              </a:ext>
            </a:extLst>
          </p:cNvPr>
          <p:cNvSpPr txBox="1"/>
          <p:nvPr/>
        </p:nvSpPr>
        <p:spPr>
          <a:xfrm>
            <a:off x="807049" y="1617802"/>
            <a:ext cx="9419892" cy="461665"/>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Now, let’s improve this script to achieve the below example:</a:t>
            </a:r>
          </a:p>
        </p:txBody>
      </p:sp>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7329272" cy="643499"/>
          </a:xfrm>
        </p:spPr>
        <p:txBody>
          <a:bodyPr/>
          <a:lstStyle/>
          <a:p>
            <a:pPr lvl="0"/>
            <a:r>
              <a:rPr lang="en-US" sz="4800" b="0" dirty="0">
                <a:latin typeface="Calibri Light"/>
                <a:ea typeface="Calibri Light"/>
                <a:cs typeface="Calibri Light"/>
              </a:rPr>
              <a:t>Type of Loops</a:t>
            </a:r>
            <a:endParaRPr lang="en-US" dirty="0"/>
          </a:p>
        </p:txBody>
      </p:sp>
      <p:sp>
        <p:nvSpPr>
          <p:cNvPr id="5" name="TextBox 4">
            <a:extLst>
              <a:ext uri="{FF2B5EF4-FFF2-40B4-BE49-F238E27FC236}">
                <a16:creationId xmlns:a16="http://schemas.microsoft.com/office/drawing/2014/main" id="{4DE08B55-A21B-B424-08CB-9F14143F3295}"/>
              </a:ext>
            </a:extLst>
          </p:cNvPr>
          <p:cNvSpPr txBox="1"/>
          <p:nvPr/>
        </p:nvSpPr>
        <p:spPr>
          <a:xfrm>
            <a:off x="2370726" y="2347783"/>
            <a:ext cx="5883342" cy="3693319"/>
          </a:xfrm>
          <a:prstGeom prst="rect">
            <a:avLst/>
          </a:prstGeom>
          <a:noFill/>
        </p:spPr>
        <p:txBody>
          <a:bodyPr wrap="none" rtlCol="0">
            <a:spAutoFit/>
          </a:bodyPr>
          <a:lstStyle/>
          <a:p>
            <a:r>
              <a:rPr lang="en-US" b="0" i="0" dirty="0">
                <a:solidFill>
                  <a:srgbClr val="3D3B49"/>
                </a:solidFill>
                <a:effectLst/>
                <a:latin typeface="Consolas" panose="020B0609020204030204" pitchFamily="49" charset="0"/>
              </a:rPr>
              <a:t>I am thinking of a number between 1 and 20.</a:t>
            </a:r>
            <a:br>
              <a:rPr lang="en-US" dirty="0"/>
            </a:br>
            <a:r>
              <a:rPr lang="en-US" b="0" i="0" dirty="0">
                <a:solidFill>
                  <a:srgbClr val="3D3B49"/>
                </a:solidFill>
                <a:effectLst/>
                <a:latin typeface="Consolas" panose="020B0609020204030204" pitchFamily="49" charset="0"/>
              </a:rPr>
              <a:t>Take a guess.</a:t>
            </a:r>
            <a:br>
              <a:rPr lang="en-US" dirty="0"/>
            </a:br>
            <a:r>
              <a:rPr lang="en-US" b="1" i="0" dirty="0">
                <a:solidFill>
                  <a:srgbClr val="3D3B49"/>
                </a:solidFill>
                <a:effectLst/>
                <a:latin typeface="UbuntuMono"/>
              </a:rPr>
              <a:t>10</a:t>
            </a:r>
            <a:br>
              <a:rPr lang="en-US" dirty="0"/>
            </a:br>
            <a:r>
              <a:rPr lang="en-US" b="0" i="0" dirty="0">
                <a:solidFill>
                  <a:srgbClr val="3D3B49"/>
                </a:solidFill>
                <a:effectLst/>
                <a:latin typeface="Consolas" panose="020B0609020204030204" pitchFamily="49" charset="0"/>
              </a:rPr>
              <a:t>Your guess is too low.</a:t>
            </a:r>
            <a:br>
              <a:rPr lang="en-US" dirty="0"/>
            </a:br>
            <a:r>
              <a:rPr lang="en-US" b="0" i="0" dirty="0">
                <a:solidFill>
                  <a:srgbClr val="3D3B49"/>
                </a:solidFill>
                <a:effectLst/>
                <a:latin typeface="Consolas" panose="020B0609020204030204" pitchFamily="49" charset="0"/>
              </a:rPr>
              <a:t>Take a guess.</a:t>
            </a:r>
            <a:br>
              <a:rPr lang="en-US" dirty="0"/>
            </a:br>
            <a:r>
              <a:rPr lang="en-US" b="1" i="0" dirty="0">
                <a:solidFill>
                  <a:srgbClr val="3D3B49"/>
                </a:solidFill>
                <a:effectLst/>
                <a:latin typeface="UbuntuMono"/>
              </a:rPr>
              <a:t>15</a:t>
            </a:r>
            <a:br>
              <a:rPr lang="en-US" dirty="0"/>
            </a:br>
            <a:r>
              <a:rPr lang="en-US" b="0" i="0" dirty="0">
                <a:solidFill>
                  <a:srgbClr val="3D3B49"/>
                </a:solidFill>
                <a:effectLst/>
                <a:latin typeface="Consolas" panose="020B0609020204030204" pitchFamily="49" charset="0"/>
              </a:rPr>
              <a:t>Your guess is too low.</a:t>
            </a:r>
            <a:br>
              <a:rPr lang="en-US" dirty="0"/>
            </a:br>
            <a:r>
              <a:rPr lang="en-US" b="0" i="0" dirty="0">
                <a:solidFill>
                  <a:srgbClr val="3D3B49"/>
                </a:solidFill>
                <a:effectLst/>
                <a:latin typeface="Consolas" panose="020B0609020204030204" pitchFamily="49" charset="0"/>
              </a:rPr>
              <a:t>Take a guess.</a:t>
            </a:r>
            <a:br>
              <a:rPr lang="en-US" dirty="0"/>
            </a:br>
            <a:r>
              <a:rPr lang="en-US" b="1" i="0" dirty="0">
                <a:solidFill>
                  <a:srgbClr val="3D3B49"/>
                </a:solidFill>
                <a:effectLst/>
                <a:latin typeface="UbuntuMono"/>
              </a:rPr>
              <a:t>17</a:t>
            </a:r>
            <a:br>
              <a:rPr lang="en-US" dirty="0"/>
            </a:br>
            <a:r>
              <a:rPr lang="en-US" b="0" i="0" dirty="0">
                <a:solidFill>
                  <a:srgbClr val="3D3B49"/>
                </a:solidFill>
                <a:effectLst/>
                <a:latin typeface="Consolas" panose="020B0609020204030204" pitchFamily="49" charset="0"/>
              </a:rPr>
              <a:t>Your guess is too high.</a:t>
            </a:r>
            <a:br>
              <a:rPr lang="en-US" dirty="0"/>
            </a:br>
            <a:r>
              <a:rPr lang="en-US" b="0" i="0" dirty="0">
                <a:solidFill>
                  <a:srgbClr val="3D3B49"/>
                </a:solidFill>
                <a:effectLst/>
                <a:latin typeface="Consolas" panose="020B0609020204030204" pitchFamily="49" charset="0"/>
              </a:rPr>
              <a:t>Take a guess.</a:t>
            </a:r>
            <a:br>
              <a:rPr lang="en-US" dirty="0"/>
            </a:br>
            <a:r>
              <a:rPr lang="en-US" b="1" i="0" dirty="0">
                <a:solidFill>
                  <a:srgbClr val="3D3B49"/>
                </a:solidFill>
                <a:effectLst/>
                <a:latin typeface="UbuntuMono"/>
              </a:rPr>
              <a:t>16</a:t>
            </a:r>
            <a:br>
              <a:rPr lang="en-US" dirty="0"/>
            </a:br>
            <a:r>
              <a:rPr lang="en-US" b="0" i="0" dirty="0">
                <a:solidFill>
                  <a:srgbClr val="3D3B49"/>
                </a:solidFill>
                <a:effectLst/>
                <a:latin typeface="Consolas" panose="020B0609020204030204" pitchFamily="49" charset="0"/>
              </a:rPr>
              <a:t>Good job! You guessed my number in 4 guesses!</a:t>
            </a:r>
            <a:endParaRPr lang="en-US" dirty="0"/>
          </a:p>
        </p:txBody>
      </p:sp>
    </p:spTree>
    <p:extLst>
      <p:ext uri="{BB962C8B-B14F-4D97-AF65-F5344CB8AC3E}">
        <p14:creationId xmlns:p14="http://schemas.microsoft.com/office/powerpoint/2010/main" val="510148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FBC2B458-8F6F-A898-4D2C-E5C7FA81DD6A}"/>
              </a:ext>
            </a:extLst>
          </p:cNvPr>
          <p:cNvSpPr txBox="1"/>
          <p:nvPr/>
        </p:nvSpPr>
        <p:spPr>
          <a:xfrm>
            <a:off x="807049" y="1617802"/>
            <a:ext cx="9419892" cy="461665"/>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What happens below? How to fix?</a:t>
            </a:r>
            <a:endParaRPr lang="en-US" sz="2400" b="0" i="0" u="none" strike="noStrike" kern="0" cap="none" spc="0" baseline="0" dirty="0">
              <a:solidFill>
                <a:srgbClr val="0D0D0D"/>
              </a:solidFill>
              <a:uFillTx/>
              <a:latin typeface="Calibri"/>
              <a:ea typeface="Calibri"/>
              <a:cs typeface="Calibri"/>
            </a:endParaRPr>
          </a:p>
        </p:txBody>
      </p:sp>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5" y="318741"/>
            <a:ext cx="9419891" cy="643499"/>
          </a:xfrm>
        </p:spPr>
        <p:txBody>
          <a:bodyPr/>
          <a:lstStyle/>
          <a:p>
            <a:pPr lvl="0"/>
            <a:r>
              <a:rPr lang="en-US" sz="4800" b="0" dirty="0">
                <a:latin typeface="Calibri Light"/>
                <a:ea typeface="Calibri Light"/>
                <a:cs typeface="Calibri Light"/>
              </a:rPr>
              <a:t>Are you trapped in an infinite Loop?</a:t>
            </a:r>
            <a:endParaRPr lang="en-US" dirty="0"/>
          </a:p>
        </p:txBody>
      </p:sp>
      <p:sp>
        <p:nvSpPr>
          <p:cNvPr id="4" name="TextBox 3">
            <a:extLst>
              <a:ext uri="{FF2B5EF4-FFF2-40B4-BE49-F238E27FC236}">
                <a16:creationId xmlns:a16="http://schemas.microsoft.com/office/drawing/2014/main" id="{D9F77A7E-7F1C-B224-56C3-7A874CE9BD3F}"/>
              </a:ext>
            </a:extLst>
          </p:cNvPr>
          <p:cNvSpPr txBox="1"/>
          <p:nvPr/>
        </p:nvSpPr>
        <p:spPr>
          <a:xfrm>
            <a:off x="345989" y="2644170"/>
            <a:ext cx="11574162" cy="1446550"/>
          </a:xfrm>
          <a:prstGeom prst="rect">
            <a:avLst/>
          </a:prstGeom>
          <a:noFill/>
        </p:spPr>
        <p:txBody>
          <a:bodyPr wrap="square" rtlCol="0">
            <a:spAutoFit/>
          </a:bodyPr>
          <a:lstStyle/>
          <a:p>
            <a:r>
              <a:rPr lang="en-US" sz="4400" b="1" dirty="0">
                <a:solidFill>
                  <a:schemeClr val="accent2"/>
                </a:solidFill>
                <a:latin typeface="Courier New" panose="02070309020205020404" pitchFamily="49" charset="0"/>
                <a:cs typeface="Courier New" panose="02070309020205020404" pitchFamily="49" charset="0"/>
              </a:rPr>
              <a:t>while True</a:t>
            </a:r>
            <a:r>
              <a:rPr lang="en-US" sz="4400" b="1" dirty="0">
                <a:latin typeface="Courier New" panose="02070309020205020404" pitchFamily="49" charset="0"/>
                <a:cs typeface="Courier New" panose="02070309020205020404" pitchFamily="49" charset="0"/>
              </a:rPr>
              <a:t>:</a:t>
            </a:r>
          </a:p>
          <a:p>
            <a:r>
              <a:rPr lang="en-US" sz="4400" b="1" dirty="0">
                <a:latin typeface="Courier New" panose="02070309020205020404" pitchFamily="49" charset="0"/>
                <a:cs typeface="Courier New" panose="02070309020205020404" pitchFamily="49" charset="0"/>
              </a:rPr>
              <a:t>    name = </a:t>
            </a:r>
            <a:r>
              <a:rPr lang="en-US" sz="4400" b="1" dirty="0">
                <a:solidFill>
                  <a:schemeClr val="accent1"/>
                </a:solidFill>
                <a:latin typeface="Courier New" panose="02070309020205020404" pitchFamily="49" charset="0"/>
                <a:cs typeface="Courier New" panose="02070309020205020404" pitchFamily="49" charset="0"/>
              </a:rPr>
              <a:t>input</a:t>
            </a:r>
            <a:r>
              <a:rPr lang="en-US" sz="4400" b="1" dirty="0">
                <a:latin typeface="Courier New" panose="02070309020205020404" pitchFamily="49" charset="0"/>
                <a:cs typeface="Courier New" panose="02070309020205020404" pitchFamily="49" charset="0"/>
              </a:rPr>
              <a:t>(</a:t>
            </a:r>
            <a:r>
              <a:rPr lang="en-US" sz="4400" b="1" dirty="0">
                <a:solidFill>
                  <a:schemeClr val="accent6"/>
                </a:solidFill>
                <a:latin typeface="Courier New" panose="02070309020205020404" pitchFamily="49" charset="0"/>
                <a:cs typeface="Courier New" panose="02070309020205020404" pitchFamily="49" charset="0"/>
              </a:rPr>
              <a:t>“Who are you?”</a:t>
            </a:r>
            <a:r>
              <a:rPr lang="en-US" sz="4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61267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FBC2B458-8F6F-A898-4D2C-E5C7FA81DD6A}"/>
              </a:ext>
            </a:extLst>
          </p:cNvPr>
          <p:cNvSpPr txBox="1"/>
          <p:nvPr/>
        </p:nvSpPr>
        <p:spPr>
          <a:xfrm>
            <a:off x="807049" y="1617802"/>
            <a:ext cx="9419892" cy="461665"/>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What happens below? How to fix?</a:t>
            </a:r>
            <a:endParaRPr lang="en-US" sz="2400" b="0" i="0" u="none" strike="noStrike" kern="0" cap="none" spc="0" baseline="0" dirty="0">
              <a:solidFill>
                <a:srgbClr val="0D0D0D"/>
              </a:solidFill>
              <a:uFillTx/>
              <a:latin typeface="Calibri"/>
              <a:ea typeface="Calibri"/>
              <a:cs typeface="Calibri"/>
            </a:endParaRPr>
          </a:p>
        </p:txBody>
      </p:sp>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7329272" cy="643499"/>
          </a:xfrm>
        </p:spPr>
        <p:txBody>
          <a:bodyPr/>
          <a:lstStyle/>
          <a:p>
            <a:pPr lvl="0"/>
            <a:r>
              <a:rPr lang="en-US" sz="4800" b="0" dirty="0">
                <a:latin typeface="Calibri Light"/>
                <a:ea typeface="Calibri Light"/>
                <a:cs typeface="Calibri Light"/>
              </a:rPr>
              <a:t>Trapped in an infinite Loop?</a:t>
            </a:r>
            <a:endParaRPr lang="en-US" dirty="0"/>
          </a:p>
        </p:txBody>
      </p:sp>
      <p:pic>
        <p:nvPicPr>
          <p:cNvPr id="6" name="Picture 5">
            <a:extLst>
              <a:ext uri="{FF2B5EF4-FFF2-40B4-BE49-F238E27FC236}">
                <a16:creationId xmlns:a16="http://schemas.microsoft.com/office/drawing/2014/main" id="{4A82E7E4-87FF-3FE2-7B2F-508E76FB4A88}"/>
              </a:ext>
            </a:extLst>
          </p:cNvPr>
          <p:cNvPicPr>
            <a:picLocks noChangeAspect="1"/>
          </p:cNvPicPr>
          <p:nvPr/>
        </p:nvPicPr>
        <p:blipFill>
          <a:blip r:embed="rId2"/>
          <a:stretch>
            <a:fillRect/>
          </a:stretch>
        </p:blipFill>
        <p:spPr>
          <a:xfrm>
            <a:off x="1270937" y="2202723"/>
            <a:ext cx="10675194" cy="3431958"/>
          </a:xfrm>
          <a:prstGeom prst="rect">
            <a:avLst/>
          </a:prstGeom>
        </p:spPr>
      </p:pic>
    </p:spTree>
    <p:extLst>
      <p:ext uri="{BB962C8B-B14F-4D97-AF65-F5344CB8AC3E}">
        <p14:creationId xmlns:p14="http://schemas.microsoft.com/office/powerpoint/2010/main" val="181439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FBC2B458-8F6F-A898-4D2C-E5C7FA81DD6A}"/>
              </a:ext>
            </a:extLst>
          </p:cNvPr>
          <p:cNvSpPr txBox="1"/>
          <p:nvPr/>
        </p:nvSpPr>
        <p:spPr>
          <a:xfrm>
            <a:off x="924796" y="2136785"/>
            <a:ext cx="10297556" cy="2062103"/>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3200" b="0" i="0" u="none" strike="noStrike" kern="0" cap="none" spc="0" baseline="0" dirty="0">
                <a:solidFill>
                  <a:srgbClr val="0D0D0D"/>
                </a:solidFill>
                <a:uFillTx/>
                <a:latin typeface="Courier New" panose="02070309020205020404" pitchFamily="49" charset="0"/>
                <a:ea typeface="Calibri"/>
                <a:cs typeface="Courier New" panose="02070309020205020404" pitchFamily="49" charset="0"/>
              </a:rPr>
              <a:t>$ git status</a:t>
            </a:r>
          </a:p>
          <a:p>
            <a:pPr marR="0" lvl="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3200" kern="0" dirty="0">
                <a:solidFill>
                  <a:srgbClr val="0D0D0D"/>
                </a:solidFill>
                <a:latin typeface="Courier New" panose="02070309020205020404" pitchFamily="49" charset="0"/>
                <a:ea typeface="Calibri"/>
                <a:cs typeface="Courier New" panose="02070309020205020404" pitchFamily="49" charset="0"/>
              </a:rPr>
              <a:t>$ git add .</a:t>
            </a:r>
          </a:p>
          <a:p>
            <a:pPr marR="0" lvl="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3200" b="0" i="0" u="none" strike="noStrike" kern="0" cap="none" spc="0" baseline="0" dirty="0">
                <a:solidFill>
                  <a:srgbClr val="0D0D0D"/>
                </a:solidFill>
                <a:uFillTx/>
                <a:latin typeface="Courier New" panose="02070309020205020404" pitchFamily="49" charset="0"/>
                <a:ea typeface="Calibri"/>
                <a:cs typeface="Courier New" panose="02070309020205020404" pitchFamily="49" charset="0"/>
              </a:rPr>
              <a:t>$ git commit –m “A nicely message here”</a:t>
            </a:r>
          </a:p>
          <a:p>
            <a:pPr marR="0" lvl="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3200" kern="0" dirty="0">
                <a:solidFill>
                  <a:srgbClr val="0D0D0D"/>
                </a:solidFill>
                <a:latin typeface="Courier New" panose="02070309020205020404" pitchFamily="49" charset="0"/>
                <a:ea typeface="Calibri"/>
                <a:cs typeface="Courier New" panose="02070309020205020404" pitchFamily="49" charset="0"/>
              </a:rPr>
              <a:t>$ git push</a:t>
            </a:r>
            <a:endParaRPr lang="en-US" sz="3200" b="0" i="0" u="none" strike="noStrike" kern="0" cap="none" spc="0" baseline="0" dirty="0">
              <a:solidFill>
                <a:srgbClr val="0D0D0D"/>
              </a:solidFill>
              <a:uFillTx/>
              <a:latin typeface="Courier New" panose="02070309020205020404" pitchFamily="49" charset="0"/>
              <a:ea typeface="Calibri"/>
              <a:cs typeface="Courier New" panose="02070309020205020404" pitchFamily="49" charset="0"/>
            </a:endParaRPr>
          </a:p>
        </p:txBody>
      </p:sp>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10064480" cy="643499"/>
          </a:xfrm>
        </p:spPr>
        <p:txBody>
          <a:bodyPr/>
          <a:lstStyle/>
          <a:p>
            <a:pPr lvl="0"/>
            <a:r>
              <a:rPr lang="en-US" sz="4800" b="0" dirty="0">
                <a:latin typeface="Calibri Light"/>
                <a:ea typeface="Calibri Light"/>
                <a:cs typeface="Calibri Light"/>
              </a:rPr>
              <a:t>Save your local changes to your GitHub</a:t>
            </a:r>
            <a:endParaRPr lang="en-US" dirty="0"/>
          </a:p>
        </p:txBody>
      </p:sp>
    </p:spTree>
    <p:extLst>
      <p:ext uri="{BB962C8B-B14F-4D97-AF65-F5344CB8AC3E}">
        <p14:creationId xmlns:p14="http://schemas.microsoft.com/office/powerpoint/2010/main" val="249931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391C726A-50D0-9185-6C5D-60F6CDDA0467}"/>
              </a:ext>
            </a:extLst>
          </p:cNvPr>
          <p:cNvSpPr txBox="1">
            <a:spLocks noGrp="1"/>
          </p:cNvSpPr>
          <p:nvPr>
            <p:ph type="title"/>
          </p:nvPr>
        </p:nvSpPr>
        <p:spPr>
          <a:xfrm>
            <a:off x="639074" y="1353878"/>
            <a:ext cx="5116607" cy="1107996"/>
          </a:xfrm>
        </p:spPr>
        <p:txBody>
          <a:bodyPr/>
          <a:lstStyle/>
          <a:p>
            <a:pPr lvl="0"/>
            <a:r>
              <a:rPr lang="en-US"/>
              <a:t>Thank you! </a:t>
            </a:r>
          </a:p>
        </p:txBody>
      </p:sp>
      <p:sp>
        <p:nvSpPr>
          <p:cNvPr id="3" name="TextBox 20">
            <a:extLst>
              <a:ext uri="{FF2B5EF4-FFF2-40B4-BE49-F238E27FC236}">
                <a16:creationId xmlns:a16="http://schemas.microsoft.com/office/drawing/2014/main" id="{CFD1473D-B7DB-5D25-3D7A-AF43BF0E8B0D}"/>
              </a:ext>
            </a:extLst>
          </p:cNvPr>
          <p:cNvSpPr txBox="1"/>
          <p:nvPr/>
        </p:nvSpPr>
        <p:spPr>
          <a:xfrm>
            <a:off x="11463457" y="6501164"/>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FR" sz="1200" b="0" i="0" u="none" strike="noStrike" kern="1200" cap="none" spc="0" baseline="0">
              <a:solidFill>
                <a:srgbClr val="000000"/>
              </a:solidFill>
              <a:uFillTx/>
              <a:latin typeface="Calibri"/>
              <a:ea typeface="Human Sans"/>
              <a:cs typeface="Huma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193">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243BF76-C797-891B-E436-3C07C0109A41}"/>
              </a:ext>
            </a:extLst>
          </p:cNvPr>
          <p:cNvSpPr txBox="1">
            <a:spLocks noGrp="1"/>
          </p:cNvSpPr>
          <p:nvPr>
            <p:ph type="body" idx="4294967295"/>
          </p:nvPr>
        </p:nvSpPr>
        <p:spPr>
          <a:xfrm>
            <a:off x="4517682" y="2388294"/>
            <a:ext cx="498924" cy="307777"/>
          </a:xfrm>
        </p:spPr>
        <p:txBody>
          <a:bodyPr>
            <a:spAutoFit/>
          </a:bodyPr>
          <a:lstStyle/>
          <a:p>
            <a:pPr lvl="0" algn="r"/>
            <a:r>
              <a:rPr lang="en-US" sz="2000" b="1">
                <a:solidFill>
                  <a:srgbClr val="0047FF"/>
                </a:solidFill>
              </a:rPr>
              <a:t>01</a:t>
            </a:r>
          </a:p>
        </p:txBody>
      </p:sp>
      <p:sp>
        <p:nvSpPr>
          <p:cNvPr id="3" name="Text Placeholder 8">
            <a:extLst>
              <a:ext uri="{FF2B5EF4-FFF2-40B4-BE49-F238E27FC236}">
                <a16:creationId xmlns:a16="http://schemas.microsoft.com/office/drawing/2014/main" id="{017D2B0A-94B0-E3E0-DBC3-C023B6BD9616}"/>
              </a:ext>
            </a:extLst>
          </p:cNvPr>
          <p:cNvSpPr txBox="1">
            <a:spLocks noGrp="1"/>
          </p:cNvSpPr>
          <p:nvPr>
            <p:ph type="body" idx="4294967295"/>
          </p:nvPr>
        </p:nvSpPr>
        <p:spPr>
          <a:xfrm>
            <a:off x="5127340" y="2374798"/>
            <a:ext cx="6245955" cy="307777"/>
          </a:xfrm>
        </p:spPr>
        <p:txBody>
          <a:bodyPr>
            <a:spAutoFit/>
          </a:bodyPr>
          <a:lstStyle/>
          <a:p>
            <a:pPr lvl="0"/>
            <a:r>
              <a:rPr lang="en-US" sz="2000" dirty="0">
                <a:latin typeface="Calibri Light" pitchFamily="34"/>
                <a:cs typeface="Calibri Light" pitchFamily="34"/>
              </a:rPr>
              <a:t>Introduction to Loops</a:t>
            </a:r>
          </a:p>
        </p:txBody>
      </p:sp>
      <p:sp>
        <p:nvSpPr>
          <p:cNvPr id="6" name="Text Placeholder 3">
            <a:extLst>
              <a:ext uri="{FF2B5EF4-FFF2-40B4-BE49-F238E27FC236}">
                <a16:creationId xmlns:a16="http://schemas.microsoft.com/office/drawing/2014/main" id="{577D777C-50CA-24C7-4D35-024832EE30B3}"/>
              </a:ext>
            </a:extLst>
          </p:cNvPr>
          <p:cNvSpPr txBox="1">
            <a:spLocks noGrp="1"/>
          </p:cNvSpPr>
          <p:nvPr>
            <p:ph type="body" idx="4294967295"/>
          </p:nvPr>
        </p:nvSpPr>
        <p:spPr>
          <a:xfrm>
            <a:off x="4517682" y="2872140"/>
            <a:ext cx="498924" cy="307777"/>
          </a:xfrm>
        </p:spPr>
        <p:txBody>
          <a:bodyPr>
            <a:spAutoFit/>
          </a:bodyPr>
          <a:lstStyle/>
          <a:p>
            <a:pPr lvl="0" algn="r"/>
            <a:r>
              <a:rPr lang="en-US" sz="2000" b="1">
                <a:solidFill>
                  <a:srgbClr val="0047FF"/>
                </a:solidFill>
              </a:rPr>
              <a:t>02</a:t>
            </a:r>
          </a:p>
        </p:txBody>
      </p:sp>
      <p:sp>
        <p:nvSpPr>
          <p:cNvPr id="7" name="Text Placeholder 9">
            <a:extLst>
              <a:ext uri="{FF2B5EF4-FFF2-40B4-BE49-F238E27FC236}">
                <a16:creationId xmlns:a16="http://schemas.microsoft.com/office/drawing/2014/main" id="{4AE66923-E6ED-AA8F-4533-A9780E6568E6}"/>
              </a:ext>
            </a:extLst>
          </p:cNvPr>
          <p:cNvSpPr txBox="1">
            <a:spLocks noGrp="1"/>
          </p:cNvSpPr>
          <p:nvPr>
            <p:ph type="body" idx="4294967295"/>
          </p:nvPr>
        </p:nvSpPr>
        <p:spPr>
          <a:xfrm>
            <a:off x="5127340" y="2857811"/>
            <a:ext cx="6245955" cy="307777"/>
          </a:xfrm>
        </p:spPr>
        <p:txBody>
          <a:bodyPr>
            <a:spAutoFit/>
          </a:bodyPr>
          <a:lstStyle/>
          <a:p>
            <a:pPr lvl="0"/>
            <a:r>
              <a:rPr lang="en-US" sz="2000" dirty="0">
                <a:latin typeface="Calibri Light" pitchFamily="34"/>
                <a:cs typeface="Calibri Light" pitchFamily="34"/>
              </a:rPr>
              <a:t>Type of Loops</a:t>
            </a:r>
          </a:p>
        </p:txBody>
      </p:sp>
      <p:sp>
        <p:nvSpPr>
          <p:cNvPr id="10" name="Text Placeholder 4">
            <a:extLst>
              <a:ext uri="{FF2B5EF4-FFF2-40B4-BE49-F238E27FC236}">
                <a16:creationId xmlns:a16="http://schemas.microsoft.com/office/drawing/2014/main" id="{F04013E1-A605-CE44-292F-F20ACF5C4E32}"/>
              </a:ext>
            </a:extLst>
          </p:cNvPr>
          <p:cNvSpPr txBox="1">
            <a:spLocks noGrp="1"/>
          </p:cNvSpPr>
          <p:nvPr>
            <p:ph type="body" idx="4294967295"/>
          </p:nvPr>
        </p:nvSpPr>
        <p:spPr>
          <a:xfrm>
            <a:off x="4517682" y="3409926"/>
            <a:ext cx="498924" cy="307777"/>
          </a:xfrm>
        </p:spPr>
        <p:txBody>
          <a:bodyPr>
            <a:spAutoFit/>
          </a:bodyPr>
          <a:lstStyle/>
          <a:p>
            <a:pPr lvl="0" algn="r"/>
            <a:r>
              <a:rPr lang="en-US" sz="2000" b="1">
                <a:solidFill>
                  <a:srgbClr val="0047FF"/>
                </a:solidFill>
              </a:rPr>
              <a:t>03</a:t>
            </a:r>
          </a:p>
        </p:txBody>
      </p:sp>
      <p:sp>
        <p:nvSpPr>
          <p:cNvPr id="11" name="Text Placeholder 10">
            <a:extLst>
              <a:ext uri="{FF2B5EF4-FFF2-40B4-BE49-F238E27FC236}">
                <a16:creationId xmlns:a16="http://schemas.microsoft.com/office/drawing/2014/main" id="{7F507E54-CCA2-C4DC-13F7-4E9C9784DB41}"/>
              </a:ext>
            </a:extLst>
          </p:cNvPr>
          <p:cNvSpPr txBox="1">
            <a:spLocks noGrp="1"/>
          </p:cNvSpPr>
          <p:nvPr>
            <p:ph type="body" idx="4294967295"/>
          </p:nvPr>
        </p:nvSpPr>
        <p:spPr>
          <a:xfrm>
            <a:off x="5127340" y="3429000"/>
            <a:ext cx="6245955" cy="307777"/>
          </a:xfrm>
        </p:spPr>
        <p:txBody>
          <a:bodyPr>
            <a:spAutoFit/>
          </a:bodyPr>
          <a:lstStyle/>
          <a:p>
            <a:pPr lvl="0"/>
            <a:r>
              <a:rPr lang="en-US" sz="2000" b="0" dirty="0">
                <a:latin typeface="Calibri Light"/>
                <a:ea typeface="Calibri Light"/>
                <a:cs typeface="Calibri Light"/>
              </a:rPr>
              <a:t>Are you trapped in an infinite Loop?</a:t>
            </a:r>
            <a:endParaRPr lang="en-US" sz="2000" dirty="0">
              <a:latin typeface="Calibri Light" pitchFamily="34"/>
              <a:cs typeface="Calibri Light" pitchFamily="34"/>
            </a:endParaRPr>
          </a:p>
        </p:txBody>
      </p:sp>
      <p:sp>
        <p:nvSpPr>
          <p:cNvPr id="16" name="Title 1">
            <a:extLst>
              <a:ext uri="{FF2B5EF4-FFF2-40B4-BE49-F238E27FC236}">
                <a16:creationId xmlns:a16="http://schemas.microsoft.com/office/drawing/2014/main" id="{BD79DA35-9516-31D3-086D-4CB2E642806D}"/>
              </a:ext>
            </a:extLst>
          </p:cNvPr>
          <p:cNvSpPr txBox="1">
            <a:spLocks noGrp="1"/>
          </p:cNvSpPr>
          <p:nvPr>
            <p:ph type="title"/>
          </p:nvPr>
        </p:nvSpPr>
        <p:spPr>
          <a:xfrm>
            <a:off x="639074" y="1350513"/>
            <a:ext cx="2997503" cy="923333"/>
          </a:xfrm>
        </p:spPr>
        <p:txBody>
          <a:bodyPr/>
          <a:lstStyle/>
          <a:p>
            <a:pPr lvl="0"/>
            <a:r>
              <a:rPr lang="en-US" sz="4800"/>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FBC2B458-8F6F-A898-4D2C-E5C7FA81DD6A}"/>
              </a:ext>
            </a:extLst>
          </p:cNvPr>
          <p:cNvSpPr txBox="1"/>
          <p:nvPr/>
        </p:nvSpPr>
        <p:spPr>
          <a:xfrm>
            <a:off x="924796" y="2458069"/>
            <a:ext cx="10297556" cy="2554545"/>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3200" b="0" i="0" u="none" strike="noStrike" kern="0" cap="none" spc="0" baseline="0" dirty="0">
                <a:solidFill>
                  <a:srgbClr val="0D0D0D"/>
                </a:solidFill>
                <a:uFillTx/>
                <a:latin typeface="Courier New" panose="02070309020205020404" pitchFamily="49" charset="0"/>
                <a:ea typeface="Calibri"/>
                <a:cs typeface="Courier New" panose="02070309020205020404" pitchFamily="49" charset="0"/>
              </a:rPr>
              <a:t>$ cd path/to/your/local/repository</a:t>
            </a:r>
          </a:p>
          <a:p>
            <a:pPr marR="0" lvl="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3200" kern="0" dirty="0">
                <a:solidFill>
                  <a:srgbClr val="0D0D0D"/>
                </a:solidFill>
                <a:latin typeface="Courier New" panose="02070309020205020404" pitchFamily="49" charset="0"/>
                <a:ea typeface="Calibri"/>
                <a:cs typeface="Courier New" panose="02070309020205020404" pitchFamily="49" charset="0"/>
              </a:rPr>
              <a:t>$ git checkout main</a:t>
            </a:r>
          </a:p>
          <a:p>
            <a:pPr marR="0" lvl="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3200" kern="0" dirty="0">
                <a:solidFill>
                  <a:srgbClr val="0D0D0D"/>
                </a:solidFill>
                <a:latin typeface="Courier New" panose="02070309020205020404" pitchFamily="49" charset="0"/>
                <a:ea typeface="Calibri"/>
                <a:cs typeface="Courier New" panose="02070309020205020404" pitchFamily="49" charset="0"/>
              </a:rPr>
              <a:t>$ git pull</a:t>
            </a:r>
          </a:p>
          <a:p>
            <a:pPr marR="0" lvl="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3200" kern="0" dirty="0">
                <a:solidFill>
                  <a:srgbClr val="0D0D0D"/>
                </a:solidFill>
                <a:latin typeface="Courier New" panose="02070309020205020404" pitchFamily="49" charset="0"/>
                <a:ea typeface="Calibri"/>
                <a:cs typeface="Courier New" panose="02070309020205020404" pitchFamily="49" charset="0"/>
              </a:rPr>
              <a:t>$ git checkout YOUR_BRANCH_HERE</a:t>
            </a:r>
          </a:p>
          <a:p>
            <a:pPr marR="0" lvl="0" algn="l" defTabSz="914400" rtl="0" fontAlgn="auto" hangingPunct="1">
              <a:lnSpc>
                <a:spcPct val="100000"/>
              </a:lnSpc>
              <a:spcBef>
                <a:spcPts val="0"/>
              </a:spcBef>
              <a:spcAft>
                <a:spcPts val="0"/>
              </a:spcAft>
              <a:tabLst/>
              <a:defRPr sz="1800" b="0" i="0" u="none" strike="noStrike" kern="0" cap="none" spc="0" baseline="0">
                <a:solidFill>
                  <a:srgbClr val="000000"/>
                </a:solidFill>
                <a:uFillTx/>
              </a:defRPr>
            </a:pPr>
            <a:r>
              <a:rPr lang="en-US" sz="3200" b="0" i="0" u="none" strike="noStrike" kern="0" cap="none" spc="0" baseline="0" dirty="0">
                <a:solidFill>
                  <a:srgbClr val="0D0D0D"/>
                </a:solidFill>
                <a:uFillTx/>
                <a:latin typeface="Courier New" panose="02070309020205020404" pitchFamily="49" charset="0"/>
                <a:ea typeface="Calibri"/>
                <a:cs typeface="Courier New" panose="02070309020205020404" pitchFamily="49" charset="0"/>
              </a:rPr>
              <a:t>$ git merge main</a:t>
            </a:r>
          </a:p>
        </p:txBody>
      </p:sp>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9257172" cy="643499"/>
          </a:xfrm>
        </p:spPr>
        <p:txBody>
          <a:bodyPr/>
          <a:lstStyle/>
          <a:p>
            <a:pPr lvl="0"/>
            <a:r>
              <a:rPr lang="en-US" sz="4800" b="0" dirty="0">
                <a:latin typeface="Calibri Light"/>
                <a:ea typeface="Calibri Light"/>
                <a:cs typeface="Calibri Light"/>
              </a:rPr>
              <a:t>Let’s use Git to save our job Today</a:t>
            </a:r>
            <a:endParaRPr lang="en-US" dirty="0"/>
          </a:p>
        </p:txBody>
      </p:sp>
      <p:sp>
        <p:nvSpPr>
          <p:cNvPr id="4" name="TextBox 10">
            <a:extLst>
              <a:ext uri="{FF2B5EF4-FFF2-40B4-BE49-F238E27FC236}">
                <a16:creationId xmlns:a16="http://schemas.microsoft.com/office/drawing/2014/main" id="{AB671E70-95F5-01DD-1E74-5394C5DBF6E6}"/>
              </a:ext>
            </a:extLst>
          </p:cNvPr>
          <p:cNvSpPr txBox="1"/>
          <p:nvPr/>
        </p:nvSpPr>
        <p:spPr>
          <a:xfrm>
            <a:off x="807049" y="1617802"/>
            <a:ext cx="9419892" cy="830997"/>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Before start, make sure you have cloned the repository from:</a:t>
            </a:r>
          </a:p>
          <a:p>
            <a:pPr marL="800100" lvl="1" indent="-342900">
              <a:buFont typeface="Arial" panose="020B0604020202020204" pitchFamily="34" charset="0"/>
              <a:buChar char="•"/>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hlinkClick r:id="rId2"/>
              </a:rPr>
              <a:t>https://github.com/ericrommel/ekids</a:t>
            </a:r>
            <a:endParaRPr lang="en-US" sz="2400" kern="0" dirty="0">
              <a:solidFill>
                <a:srgbClr val="0D0D0D"/>
              </a:solidFill>
              <a:latin typeface="Calibri"/>
              <a:ea typeface="Calibri"/>
              <a:cs typeface="Calibri"/>
            </a:endParaRPr>
          </a:p>
        </p:txBody>
      </p:sp>
      <p:sp>
        <p:nvSpPr>
          <p:cNvPr id="5" name="TextBox 10">
            <a:extLst>
              <a:ext uri="{FF2B5EF4-FFF2-40B4-BE49-F238E27FC236}">
                <a16:creationId xmlns:a16="http://schemas.microsoft.com/office/drawing/2014/main" id="{15CE101B-D921-B1AF-4254-7D1B72E0E143}"/>
              </a:ext>
            </a:extLst>
          </p:cNvPr>
          <p:cNvSpPr txBox="1"/>
          <p:nvPr/>
        </p:nvSpPr>
        <p:spPr>
          <a:xfrm>
            <a:off x="802927" y="5230094"/>
            <a:ext cx="9419892" cy="461665"/>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Let’s have fun…</a:t>
            </a:r>
          </a:p>
        </p:txBody>
      </p:sp>
    </p:spTree>
    <p:extLst>
      <p:ext uri="{BB962C8B-B14F-4D97-AF65-F5344CB8AC3E}">
        <p14:creationId xmlns:p14="http://schemas.microsoft.com/office/powerpoint/2010/main" val="26110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194">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FBC2B458-8F6F-A898-4D2C-E5C7FA81DD6A}"/>
              </a:ext>
            </a:extLst>
          </p:cNvPr>
          <p:cNvSpPr txBox="1"/>
          <p:nvPr/>
        </p:nvSpPr>
        <p:spPr>
          <a:xfrm>
            <a:off x="807049" y="1617802"/>
            <a:ext cx="9419892" cy="3046988"/>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What is a loop?</a:t>
            </a:r>
          </a:p>
          <a:p>
            <a:pPr marL="800100" lvl="1" indent="-342900">
              <a:buFont typeface="Arial" panose="020B0604020202020204" pitchFamily="34" charset="0"/>
              <a:buChar char="•"/>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It</a:t>
            </a:r>
            <a:r>
              <a:rPr lang="en-US" sz="2400" b="0" i="0" u="none" strike="noStrike" kern="0" cap="none" spc="0" baseline="0" dirty="0">
                <a:solidFill>
                  <a:srgbClr val="0D0D0D"/>
                </a:solidFill>
                <a:uFillTx/>
                <a:latin typeface="Calibri"/>
                <a:ea typeface="Calibri"/>
                <a:cs typeface="Calibri"/>
              </a:rPr>
              <a:t> is a way to repeat actions in a computer program</a:t>
            </a:r>
          </a:p>
          <a:p>
            <a:pPr marL="800100" lvl="1" indent="-342900">
              <a:buFont typeface="Arial" panose="020B0604020202020204" pitchFamily="34" charset="0"/>
              <a:buChar char="•"/>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Imagine asking your robot to pick up all the toys in your room. Instead of telling it each step for each toy, you just say:</a:t>
            </a:r>
          </a:p>
          <a:p>
            <a:pPr marL="800100" lvl="1" indent="-342900">
              <a:buFont typeface="Arial" panose="020B0604020202020204" pitchFamily="34" charset="0"/>
              <a:buChar char="•"/>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“Hey, </a:t>
            </a:r>
            <a:r>
              <a:rPr lang="en-US" sz="2400" b="0" i="0" u="none" strike="noStrike" kern="0" cap="none" spc="0" baseline="0" dirty="0">
                <a:solidFill>
                  <a:srgbClr val="0D0D0D"/>
                </a:solidFill>
                <a:uFillTx/>
                <a:latin typeface="Calibri"/>
                <a:ea typeface="Calibri"/>
                <a:cs typeface="Calibri"/>
              </a:rPr>
              <a:t>keep picking up toys until the room is clean!”</a:t>
            </a:r>
          </a:p>
          <a:p>
            <a:pPr marL="800100" lvl="1" indent="-342900">
              <a:buFont typeface="Arial" panose="020B0604020202020204" pitchFamily="34" charset="0"/>
              <a:buChar char="•"/>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342900" indent="-342900">
              <a:buFont typeface="Arial" panose="020B0604020202020204" pitchFamily="34" charset="0"/>
              <a:buChar char="•"/>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That's what a loop does in programming.</a:t>
            </a:r>
          </a:p>
        </p:txBody>
      </p:sp>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7329272" cy="643499"/>
          </a:xfrm>
        </p:spPr>
        <p:txBody>
          <a:bodyPr/>
          <a:lstStyle/>
          <a:p>
            <a:pPr lvl="0"/>
            <a:r>
              <a:rPr lang="en-US" sz="4800" b="0" dirty="0">
                <a:latin typeface="Calibri Light"/>
                <a:ea typeface="Calibri Light"/>
                <a:cs typeface="Calibri Light"/>
              </a:rPr>
              <a:t>Introduction to Loops</a:t>
            </a:r>
            <a:endParaRPr lang="en-US" dirty="0"/>
          </a:p>
        </p:txBody>
      </p:sp>
      <p:sp>
        <p:nvSpPr>
          <p:cNvPr id="4" name="Arrow: Curved Down 3">
            <a:extLst>
              <a:ext uri="{FF2B5EF4-FFF2-40B4-BE49-F238E27FC236}">
                <a16:creationId xmlns:a16="http://schemas.microsoft.com/office/drawing/2014/main" id="{58050664-ABC2-37E6-AD87-B4DF533B6007}"/>
              </a:ext>
            </a:extLst>
          </p:cNvPr>
          <p:cNvSpPr/>
          <p:nvPr/>
        </p:nvSpPr>
        <p:spPr>
          <a:xfrm>
            <a:off x="7809470" y="3157772"/>
            <a:ext cx="3904735" cy="1729946"/>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urved Down 4">
            <a:extLst>
              <a:ext uri="{FF2B5EF4-FFF2-40B4-BE49-F238E27FC236}">
                <a16:creationId xmlns:a16="http://schemas.microsoft.com/office/drawing/2014/main" id="{D35CDAB4-9299-25E6-3786-567AB4A1D646}"/>
              </a:ext>
            </a:extLst>
          </p:cNvPr>
          <p:cNvSpPr/>
          <p:nvPr/>
        </p:nvSpPr>
        <p:spPr>
          <a:xfrm flipH="1" flipV="1">
            <a:off x="7809470" y="5040117"/>
            <a:ext cx="3686434" cy="1616055"/>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ircle: Hollow 5">
            <a:extLst>
              <a:ext uri="{FF2B5EF4-FFF2-40B4-BE49-F238E27FC236}">
                <a16:creationId xmlns:a16="http://schemas.microsoft.com/office/drawing/2014/main" id="{1A1E7C80-3228-BA70-5888-A63128BAF893}"/>
              </a:ext>
            </a:extLst>
          </p:cNvPr>
          <p:cNvSpPr/>
          <p:nvPr/>
        </p:nvSpPr>
        <p:spPr>
          <a:xfrm>
            <a:off x="8862880" y="3326648"/>
            <a:ext cx="1136825" cy="1091513"/>
          </a:xfrm>
          <a:prstGeom prst="donut">
            <a:avLst>
              <a:gd name="adj" fmla="val 9012"/>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Loop</a:t>
            </a:r>
          </a:p>
        </p:txBody>
      </p:sp>
      <p:sp>
        <p:nvSpPr>
          <p:cNvPr id="7" name="Circle: Hollow 6">
            <a:extLst>
              <a:ext uri="{FF2B5EF4-FFF2-40B4-BE49-F238E27FC236}">
                <a16:creationId xmlns:a16="http://schemas.microsoft.com/office/drawing/2014/main" id="{295519C0-5A63-3BC4-4438-2ADF10F94B0B}"/>
              </a:ext>
            </a:extLst>
          </p:cNvPr>
          <p:cNvSpPr/>
          <p:nvPr/>
        </p:nvSpPr>
        <p:spPr>
          <a:xfrm>
            <a:off x="9916640" y="4418161"/>
            <a:ext cx="1136825" cy="1091513"/>
          </a:xfrm>
          <a:prstGeom prst="donut">
            <a:avLst>
              <a:gd name="adj" fmla="val 9012"/>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WHILE Loop</a:t>
            </a:r>
          </a:p>
        </p:txBody>
      </p:sp>
      <p:sp>
        <p:nvSpPr>
          <p:cNvPr id="8" name="Circle: Hollow 7">
            <a:extLst>
              <a:ext uri="{FF2B5EF4-FFF2-40B4-BE49-F238E27FC236}">
                <a16:creationId xmlns:a16="http://schemas.microsoft.com/office/drawing/2014/main" id="{1EDB6B81-1931-4E20-EFE6-D297D53EA3B4}"/>
              </a:ext>
            </a:extLst>
          </p:cNvPr>
          <p:cNvSpPr/>
          <p:nvPr/>
        </p:nvSpPr>
        <p:spPr>
          <a:xfrm>
            <a:off x="8770201" y="5184512"/>
            <a:ext cx="1322182" cy="1243176"/>
          </a:xfrm>
          <a:prstGeom prst="donut">
            <a:avLst>
              <a:gd name="adj" fmla="val 9012"/>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NESTED Loop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FBC2B458-8F6F-A898-4D2C-E5C7FA81DD6A}"/>
              </a:ext>
            </a:extLst>
          </p:cNvPr>
          <p:cNvSpPr txBox="1"/>
          <p:nvPr/>
        </p:nvSpPr>
        <p:spPr>
          <a:xfrm>
            <a:off x="807049" y="1617802"/>
            <a:ext cx="9419892" cy="830997"/>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b="1" i="0" u="none" strike="noStrike" kern="0" cap="none" spc="0" baseline="0" dirty="0">
                <a:solidFill>
                  <a:srgbClr val="0D0D0D"/>
                </a:solidFill>
                <a:uFillTx/>
                <a:latin typeface="Calibri"/>
                <a:ea typeface="Calibri"/>
                <a:cs typeface="Calibri"/>
              </a:rPr>
              <a:t>FOR</a:t>
            </a:r>
            <a:r>
              <a:rPr lang="en-US" sz="2400" b="0" i="0" u="none" strike="noStrike" kern="0" cap="none" spc="0" baseline="0" dirty="0">
                <a:solidFill>
                  <a:srgbClr val="0D0D0D"/>
                </a:solidFill>
                <a:uFillTx/>
                <a:latin typeface="Calibri"/>
                <a:ea typeface="Calibri"/>
                <a:cs typeface="Calibri"/>
              </a:rPr>
              <a:t> statement</a:t>
            </a:r>
          </a:p>
          <a:p>
            <a:pPr marL="800100" lvl="1" indent="-342900">
              <a:buFont typeface="Arial" panose="020B0604020202020204" pitchFamily="34" charset="0"/>
              <a:buChar char="•"/>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When you </a:t>
            </a:r>
            <a:r>
              <a:rPr lang="en-US" sz="2400" b="1" kern="0" dirty="0">
                <a:solidFill>
                  <a:srgbClr val="0D0D0D"/>
                </a:solidFill>
                <a:latin typeface="Calibri"/>
                <a:ea typeface="Calibri"/>
                <a:cs typeface="Calibri"/>
              </a:rPr>
              <a:t>KNOW</a:t>
            </a:r>
            <a:r>
              <a:rPr lang="en-US" sz="2400" kern="0" dirty="0">
                <a:solidFill>
                  <a:srgbClr val="0D0D0D"/>
                </a:solidFill>
                <a:latin typeface="Calibri"/>
                <a:ea typeface="Calibri"/>
                <a:cs typeface="Calibri"/>
              </a:rPr>
              <a:t> how many times to repeat</a:t>
            </a:r>
          </a:p>
        </p:txBody>
      </p:sp>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7329272" cy="643499"/>
          </a:xfrm>
        </p:spPr>
        <p:txBody>
          <a:bodyPr/>
          <a:lstStyle/>
          <a:p>
            <a:pPr lvl="0"/>
            <a:r>
              <a:rPr lang="en-US" sz="4800" b="0" dirty="0">
                <a:latin typeface="Calibri Light"/>
                <a:ea typeface="Calibri Light"/>
                <a:cs typeface="Calibri Light"/>
              </a:rPr>
              <a:t>Type of Loops</a:t>
            </a:r>
            <a:endParaRPr lang="en-US" dirty="0"/>
          </a:p>
        </p:txBody>
      </p:sp>
      <p:grpSp>
        <p:nvGrpSpPr>
          <p:cNvPr id="68" name="Group 67">
            <a:extLst>
              <a:ext uri="{FF2B5EF4-FFF2-40B4-BE49-F238E27FC236}">
                <a16:creationId xmlns:a16="http://schemas.microsoft.com/office/drawing/2014/main" id="{AF6ACB34-EC3F-6E3C-0151-B985C53BBE3E}"/>
              </a:ext>
            </a:extLst>
          </p:cNvPr>
          <p:cNvGrpSpPr/>
          <p:nvPr/>
        </p:nvGrpSpPr>
        <p:grpSpPr>
          <a:xfrm>
            <a:off x="1572747" y="2805397"/>
            <a:ext cx="9497852" cy="3465921"/>
            <a:chOff x="271849" y="2805397"/>
            <a:chExt cx="9497852" cy="3465921"/>
          </a:xfrm>
        </p:grpSpPr>
        <p:sp>
          <p:nvSpPr>
            <p:cNvPr id="67" name="Arrow: U-Turn 66">
              <a:extLst>
                <a:ext uri="{FF2B5EF4-FFF2-40B4-BE49-F238E27FC236}">
                  <a16:creationId xmlns:a16="http://schemas.microsoft.com/office/drawing/2014/main" id="{CE45C1DA-976D-A9CE-BE84-2B505510B4E0}"/>
                </a:ext>
              </a:extLst>
            </p:cNvPr>
            <p:cNvSpPr/>
            <p:nvPr/>
          </p:nvSpPr>
          <p:spPr>
            <a:xfrm flipH="1" flipV="1">
              <a:off x="5920933" y="4161782"/>
              <a:ext cx="2828972" cy="664522"/>
            </a:xfrm>
            <a:prstGeom prst="uturnArrow">
              <a:avLst>
                <a:gd name="adj1" fmla="val 17059"/>
                <a:gd name="adj2" fmla="val 25000"/>
                <a:gd name="adj3" fmla="val 25000"/>
                <a:gd name="adj4" fmla="val 43750"/>
                <a:gd name="adj5" fmla="val 931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Arrow: U-Turn 65">
              <a:extLst>
                <a:ext uri="{FF2B5EF4-FFF2-40B4-BE49-F238E27FC236}">
                  <a16:creationId xmlns:a16="http://schemas.microsoft.com/office/drawing/2014/main" id="{7DF762CB-B33C-6971-6BE3-B9CF808CED2D}"/>
                </a:ext>
              </a:extLst>
            </p:cNvPr>
            <p:cNvSpPr/>
            <p:nvPr/>
          </p:nvSpPr>
          <p:spPr>
            <a:xfrm>
              <a:off x="5975663" y="2805397"/>
              <a:ext cx="2970374" cy="830997"/>
            </a:xfrm>
            <a:prstGeom prst="uturnArrow">
              <a:avLst>
                <a:gd name="adj1" fmla="val 17059"/>
                <a:gd name="adj2" fmla="val 25000"/>
                <a:gd name="adj3" fmla="val 25000"/>
                <a:gd name="adj4" fmla="val 43750"/>
                <a:gd name="adj5" fmla="val 931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Looping</a:t>
              </a:r>
            </a:p>
          </p:txBody>
        </p:sp>
        <p:sp>
          <p:nvSpPr>
            <p:cNvPr id="9" name="Flowchart: Terminator 8">
              <a:extLst>
                <a:ext uri="{FF2B5EF4-FFF2-40B4-BE49-F238E27FC236}">
                  <a16:creationId xmlns:a16="http://schemas.microsoft.com/office/drawing/2014/main" id="{2FED1311-DF43-8A85-2776-78D90CEB2C04}"/>
                </a:ext>
              </a:extLst>
            </p:cNvPr>
            <p:cNvSpPr/>
            <p:nvPr/>
          </p:nvSpPr>
          <p:spPr>
            <a:xfrm>
              <a:off x="271849" y="3591697"/>
              <a:ext cx="782594" cy="643499"/>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10" name="Rectangle 9">
              <a:extLst>
                <a:ext uri="{FF2B5EF4-FFF2-40B4-BE49-F238E27FC236}">
                  <a16:creationId xmlns:a16="http://schemas.microsoft.com/office/drawing/2014/main" id="{048AF54F-8D33-D6BC-4046-1C10D81FB4AD}"/>
                </a:ext>
              </a:extLst>
            </p:cNvPr>
            <p:cNvSpPr/>
            <p:nvPr/>
          </p:nvSpPr>
          <p:spPr>
            <a:xfrm>
              <a:off x="1790330" y="3591697"/>
              <a:ext cx="2042984" cy="643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print(“My name is“)</a:t>
              </a:r>
            </a:p>
          </p:txBody>
        </p:sp>
        <p:grpSp>
          <p:nvGrpSpPr>
            <p:cNvPr id="50" name="Group 49">
              <a:extLst>
                <a:ext uri="{FF2B5EF4-FFF2-40B4-BE49-F238E27FC236}">
                  <a16:creationId xmlns:a16="http://schemas.microsoft.com/office/drawing/2014/main" id="{D760ADCB-54A0-FCDB-451F-F6C25290E97C}"/>
                </a:ext>
              </a:extLst>
            </p:cNvPr>
            <p:cNvGrpSpPr/>
            <p:nvPr/>
          </p:nvGrpSpPr>
          <p:grpSpPr>
            <a:xfrm>
              <a:off x="4591707" y="3306448"/>
              <a:ext cx="1985319" cy="1208904"/>
              <a:chOff x="4459729" y="3428999"/>
              <a:chExt cx="1985319" cy="1208904"/>
            </a:xfrm>
          </p:grpSpPr>
          <p:sp>
            <p:nvSpPr>
              <p:cNvPr id="11" name="Flowchart: Decision 10">
                <a:extLst>
                  <a:ext uri="{FF2B5EF4-FFF2-40B4-BE49-F238E27FC236}">
                    <a16:creationId xmlns:a16="http://schemas.microsoft.com/office/drawing/2014/main" id="{C97EA529-628B-1C5F-B1C2-9EBA5E19AE3B}"/>
                  </a:ext>
                </a:extLst>
              </p:cNvPr>
              <p:cNvSpPr/>
              <p:nvPr/>
            </p:nvSpPr>
            <p:spPr>
              <a:xfrm>
                <a:off x="4459729" y="3428999"/>
                <a:ext cx="1985319" cy="120890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TextBox 11">
                <a:extLst>
                  <a:ext uri="{FF2B5EF4-FFF2-40B4-BE49-F238E27FC236}">
                    <a16:creationId xmlns:a16="http://schemas.microsoft.com/office/drawing/2014/main" id="{43261D2D-4F3B-660F-BD3B-9A040783BC84}"/>
                  </a:ext>
                </a:extLst>
              </p:cNvPr>
              <p:cNvSpPr txBox="1"/>
              <p:nvPr/>
            </p:nvSpPr>
            <p:spPr>
              <a:xfrm>
                <a:off x="4657721" y="3848785"/>
                <a:ext cx="1627048" cy="369332"/>
              </a:xfrm>
              <a:prstGeom prst="rect">
                <a:avLst/>
              </a:prstGeom>
              <a:noFill/>
            </p:spPr>
            <p:txBody>
              <a:bodyPr wrap="none" rtlCol="0">
                <a:spAutoFit/>
              </a:bodyPr>
              <a:lstStyle/>
              <a:p>
                <a:r>
                  <a:rPr lang="en-US" sz="1800" dirty="0">
                    <a:solidFill>
                      <a:schemeClr val="bg1"/>
                    </a:solidFill>
                  </a:rPr>
                  <a:t>for </a:t>
                </a:r>
                <a:r>
                  <a:rPr lang="en-US" sz="1800" dirty="0" err="1">
                    <a:solidFill>
                      <a:schemeClr val="bg1"/>
                    </a:solidFill>
                  </a:rPr>
                  <a:t>i</a:t>
                </a:r>
                <a:r>
                  <a:rPr lang="en-US" sz="1800" dirty="0">
                    <a:solidFill>
                      <a:schemeClr val="bg1"/>
                    </a:solidFill>
                  </a:rPr>
                  <a:t> in range(5)</a:t>
                </a:r>
              </a:p>
            </p:txBody>
          </p:sp>
        </p:grpSp>
        <p:sp>
          <p:nvSpPr>
            <p:cNvPr id="13" name="Rectangle 12">
              <a:extLst>
                <a:ext uri="{FF2B5EF4-FFF2-40B4-BE49-F238E27FC236}">
                  <a16:creationId xmlns:a16="http://schemas.microsoft.com/office/drawing/2014/main" id="{4C745D08-6B3F-6FC4-5215-13010D4B6B79}"/>
                </a:ext>
              </a:extLst>
            </p:cNvPr>
            <p:cNvSpPr/>
            <p:nvPr/>
          </p:nvSpPr>
          <p:spPr>
            <a:xfrm>
              <a:off x="7335419" y="3591697"/>
              <a:ext cx="2434282" cy="643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print(</a:t>
              </a:r>
              <a:r>
                <a:rPr lang="en-US" dirty="0" err="1"/>
                <a:t>f“John</a:t>
              </a:r>
              <a:r>
                <a:rPr lang="en-US" dirty="0"/>
                <a:t> Peter ({</a:t>
              </a:r>
              <a:r>
                <a:rPr lang="en-US" dirty="0" err="1"/>
                <a:t>i</a:t>
              </a:r>
              <a:r>
                <a:rPr lang="en-US" dirty="0"/>
                <a:t>})“)</a:t>
              </a:r>
            </a:p>
          </p:txBody>
        </p:sp>
        <p:cxnSp>
          <p:nvCxnSpPr>
            <p:cNvPr id="47" name="Straight Arrow Connector 46">
              <a:extLst>
                <a:ext uri="{FF2B5EF4-FFF2-40B4-BE49-F238E27FC236}">
                  <a16:creationId xmlns:a16="http://schemas.microsoft.com/office/drawing/2014/main" id="{48327F5B-0BB9-A05D-B99E-28F0F316439A}"/>
                </a:ext>
              </a:extLst>
            </p:cNvPr>
            <p:cNvCxnSpPr>
              <a:stCxn id="9" idx="3"/>
              <a:endCxn id="10" idx="1"/>
            </p:cNvCxnSpPr>
            <p:nvPr/>
          </p:nvCxnSpPr>
          <p:spPr>
            <a:xfrm>
              <a:off x="1054443" y="3913447"/>
              <a:ext cx="73588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485EFE4-3161-7A24-E42D-50D22F540F99}"/>
                </a:ext>
              </a:extLst>
            </p:cNvPr>
            <p:cNvCxnSpPr>
              <a:cxnSpLocks/>
              <a:stCxn id="10" idx="3"/>
              <a:endCxn id="11" idx="1"/>
            </p:cNvCxnSpPr>
            <p:nvPr/>
          </p:nvCxnSpPr>
          <p:spPr>
            <a:xfrm flipV="1">
              <a:off x="3833314" y="3910900"/>
              <a:ext cx="758393" cy="25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E0116E0-1A8B-897B-8063-0A98D7F240C0}"/>
                </a:ext>
              </a:extLst>
            </p:cNvPr>
            <p:cNvCxnSpPr>
              <a:cxnSpLocks/>
              <a:stCxn id="11" idx="2"/>
              <a:endCxn id="58" idx="0"/>
            </p:cNvCxnSpPr>
            <p:nvPr/>
          </p:nvCxnSpPr>
          <p:spPr>
            <a:xfrm flipH="1">
              <a:off x="5584366" y="4515352"/>
              <a:ext cx="1" cy="11124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8" name="Flowchart: Terminator 57">
              <a:extLst>
                <a:ext uri="{FF2B5EF4-FFF2-40B4-BE49-F238E27FC236}">
                  <a16:creationId xmlns:a16="http://schemas.microsoft.com/office/drawing/2014/main" id="{D02EF63F-ECC3-8E7A-42A7-64B0147B4BF7}"/>
                </a:ext>
              </a:extLst>
            </p:cNvPr>
            <p:cNvSpPr/>
            <p:nvPr/>
          </p:nvSpPr>
          <p:spPr>
            <a:xfrm>
              <a:off x="5193069" y="5627819"/>
              <a:ext cx="782594" cy="643499"/>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End</a:t>
              </a:r>
            </a:p>
          </p:txBody>
        </p:sp>
      </p:grpSp>
    </p:spTree>
    <p:extLst>
      <p:ext uri="{BB962C8B-B14F-4D97-AF65-F5344CB8AC3E}">
        <p14:creationId xmlns:p14="http://schemas.microsoft.com/office/powerpoint/2010/main" val="3417506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FBC2B458-8F6F-A898-4D2C-E5C7FA81DD6A}"/>
              </a:ext>
            </a:extLst>
          </p:cNvPr>
          <p:cNvSpPr txBox="1"/>
          <p:nvPr/>
        </p:nvSpPr>
        <p:spPr>
          <a:xfrm>
            <a:off x="807049" y="1617802"/>
            <a:ext cx="9419892" cy="830997"/>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Example: How to write a multiply table for the number 1? And 2? And 3? And so on???</a:t>
            </a:r>
          </a:p>
        </p:txBody>
      </p:sp>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7329272" cy="643499"/>
          </a:xfrm>
        </p:spPr>
        <p:txBody>
          <a:bodyPr/>
          <a:lstStyle/>
          <a:p>
            <a:pPr lvl="0"/>
            <a:r>
              <a:rPr lang="en-US" sz="4800" b="0" dirty="0">
                <a:latin typeface="Calibri Light"/>
                <a:ea typeface="Calibri Light"/>
                <a:cs typeface="Calibri Light"/>
              </a:rPr>
              <a:t>Type of Loops</a:t>
            </a:r>
            <a:endParaRPr lang="en-US" dirty="0"/>
          </a:p>
        </p:txBody>
      </p:sp>
      <p:pic>
        <p:nvPicPr>
          <p:cNvPr id="8" name="Picture 7">
            <a:extLst>
              <a:ext uri="{FF2B5EF4-FFF2-40B4-BE49-F238E27FC236}">
                <a16:creationId xmlns:a16="http://schemas.microsoft.com/office/drawing/2014/main" id="{7CF03F55-CE73-C2C7-0C97-EFA288ED65C1}"/>
              </a:ext>
            </a:extLst>
          </p:cNvPr>
          <p:cNvPicPr>
            <a:picLocks noChangeAspect="1"/>
          </p:cNvPicPr>
          <p:nvPr/>
        </p:nvPicPr>
        <p:blipFill>
          <a:blip r:embed="rId2"/>
          <a:stretch>
            <a:fillRect/>
          </a:stretch>
        </p:blipFill>
        <p:spPr>
          <a:xfrm>
            <a:off x="3895457" y="2147708"/>
            <a:ext cx="6971469" cy="4562836"/>
          </a:xfrm>
          <a:prstGeom prst="rect">
            <a:avLst/>
          </a:prstGeom>
        </p:spPr>
      </p:pic>
    </p:spTree>
    <p:extLst>
      <p:ext uri="{BB962C8B-B14F-4D97-AF65-F5344CB8AC3E}">
        <p14:creationId xmlns:p14="http://schemas.microsoft.com/office/powerpoint/2010/main" val="522632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FBC2B458-8F6F-A898-4D2C-E5C7FA81DD6A}"/>
              </a:ext>
            </a:extLst>
          </p:cNvPr>
          <p:cNvSpPr txBox="1"/>
          <p:nvPr/>
        </p:nvSpPr>
        <p:spPr>
          <a:xfrm>
            <a:off x="807049" y="1617802"/>
            <a:ext cx="9419892" cy="830997"/>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Example: How to write a multiply table for the number 1? And 2? And 3? And so on???</a:t>
            </a:r>
          </a:p>
        </p:txBody>
      </p:sp>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7329272" cy="643499"/>
          </a:xfrm>
        </p:spPr>
        <p:txBody>
          <a:bodyPr/>
          <a:lstStyle/>
          <a:p>
            <a:pPr lvl="0"/>
            <a:r>
              <a:rPr lang="en-US" sz="4800" b="0" dirty="0">
                <a:latin typeface="Calibri Light"/>
                <a:ea typeface="Calibri Light"/>
                <a:cs typeface="Calibri Light"/>
              </a:rPr>
              <a:t>Type of Loops</a:t>
            </a:r>
            <a:endParaRPr lang="en-US" dirty="0"/>
          </a:p>
        </p:txBody>
      </p:sp>
      <p:sp>
        <p:nvSpPr>
          <p:cNvPr id="4" name="TextBox 3">
            <a:extLst>
              <a:ext uri="{FF2B5EF4-FFF2-40B4-BE49-F238E27FC236}">
                <a16:creationId xmlns:a16="http://schemas.microsoft.com/office/drawing/2014/main" id="{55412197-21B4-E3F9-0FA3-41C1018FC542}"/>
              </a:ext>
            </a:extLst>
          </p:cNvPr>
          <p:cNvSpPr txBox="1"/>
          <p:nvPr/>
        </p:nvSpPr>
        <p:spPr>
          <a:xfrm>
            <a:off x="1586900" y="3104361"/>
            <a:ext cx="8729441" cy="923330"/>
          </a:xfrm>
          <a:prstGeom prst="rect">
            <a:avLst/>
          </a:prstGeom>
          <a:noFill/>
        </p:spPr>
        <p:txBody>
          <a:bodyPr wrap="none" rtlCol="0">
            <a:spAutoFit/>
          </a:bodyPr>
          <a:lstStyle/>
          <a:p>
            <a:r>
              <a:rPr lang="en-US" sz="5400" dirty="0"/>
              <a:t>Now, try it using for statement</a:t>
            </a:r>
          </a:p>
        </p:txBody>
      </p:sp>
    </p:spTree>
    <p:extLst>
      <p:ext uri="{BB962C8B-B14F-4D97-AF65-F5344CB8AC3E}">
        <p14:creationId xmlns:p14="http://schemas.microsoft.com/office/powerpoint/2010/main" val="2450125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FBC2B458-8F6F-A898-4D2C-E5C7FA81DD6A}"/>
              </a:ext>
            </a:extLst>
          </p:cNvPr>
          <p:cNvSpPr txBox="1"/>
          <p:nvPr/>
        </p:nvSpPr>
        <p:spPr>
          <a:xfrm>
            <a:off x="807049" y="1617802"/>
            <a:ext cx="9419892" cy="1200329"/>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b="1" i="0" u="none" strike="noStrike" kern="0" cap="none" spc="0" baseline="0" dirty="0">
                <a:solidFill>
                  <a:srgbClr val="0D0D0D"/>
                </a:solidFill>
                <a:uFillTx/>
                <a:latin typeface="Calibri"/>
                <a:ea typeface="Calibri"/>
                <a:cs typeface="Calibri"/>
              </a:rPr>
              <a:t>WHILE</a:t>
            </a:r>
            <a:r>
              <a:rPr lang="en-US" sz="2400" b="0" i="0" u="none" strike="noStrike" kern="0" cap="none" spc="0" baseline="0" dirty="0">
                <a:solidFill>
                  <a:srgbClr val="0D0D0D"/>
                </a:solidFill>
                <a:uFillTx/>
                <a:latin typeface="Calibri"/>
                <a:ea typeface="Calibri"/>
                <a:cs typeface="Calibri"/>
              </a:rPr>
              <a:t> statement</a:t>
            </a:r>
          </a:p>
          <a:p>
            <a:pPr marL="800100" lvl="1" indent="-342900">
              <a:buFont typeface="Arial" panose="020B0604020202020204" pitchFamily="34" charset="0"/>
              <a:buChar char="•"/>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It repeats based on a condition. Example: "Continue playing the game until dinner is ready."</a:t>
            </a:r>
          </a:p>
        </p:txBody>
      </p:sp>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7329272" cy="643499"/>
          </a:xfrm>
        </p:spPr>
        <p:txBody>
          <a:bodyPr/>
          <a:lstStyle/>
          <a:p>
            <a:pPr lvl="0"/>
            <a:r>
              <a:rPr lang="en-US" sz="4800" b="0" dirty="0">
                <a:latin typeface="Calibri Light"/>
                <a:ea typeface="Calibri Light"/>
                <a:cs typeface="Calibri Light"/>
              </a:rPr>
              <a:t>Type of Loops</a:t>
            </a:r>
            <a:endParaRPr lang="en-US" dirty="0"/>
          </a:p>
        </p:txBody>
      </p:sp>
      <p:grpSp>
        <p:nvGrpSpPr>
          <p:cNvPr id="18" name="Group 17">
            <a:extLst>
              <a:ext uri="{FF2B5EF4-FFF2-40B4-BE49-F238E27FC236}">
                <a16:creationId xmlns:a16="http://schemas.microsoft.com/office/drawing/2014/main" id="{0FDE69D7-4A09-6AB7-C2CB-2CE7FC8F0B9D}"/>
              </a:ext>
            </a:extLst>
          </p:cNvPr>
          <p:cNvGrpSpPr/>
          <p:nvPr/>
        </p:nvGrpSpPr>
        <p:grpSpPr>
          <a:xfrm>
            <a:off x="2421161" y="3157494"/>
            <a:ext cx="6681530" cy="3079423"/>
            <a:chOff x="1572747" y="2714434"/>
            <a:chExt cx="6681530" cy="3079423"/>
          </a:xfrm>
        </p:grpSpPr>
        <p:sp>
          <p:nvSpPr>
            <p:cNvPr id="8" name="Arrow: U-Turn 7">
              <a:extLst>
                <a:ext uri="{FF2B5EF4-FFF2-40B4-BE49-F238E27FC236}">
                  <a16:creationId xmlns:a16="http://schemas.microsoft.com/office/drawing/2014/main" id="{8A9D48C4-5A71-9656-4516-1C39E71A797F}"/>
                </a:ext>
              </a:extLst>
            </p:cNvPr>
            <p:cNvSpPr/>
            <p:nvPr/>
          </p:nvSpPr>
          <p:spPr>
            <a:xfrm flipH="1" flipV="1">
              <a:off x="4446204" y="4469551"/>
              <a:ext cx="2634971" cy="956564"/>
            </a:xfrm>
            <a:prstGeom prst="uturnArrow">
              <a:avLst>
                <a:gd name="adj1" fmla="val 17059"/>
                <a:gd name="adj2" fmla="val 25000"/>
                <a:gd name="adj3" fmla="val 25000"/>
                <a:gd name="adj4" fmla="val 43750"/>
                <a:gd name="adj5" fmla="val 931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Arrow: U-Turn 65">
              <a:extLst>
                <a:ext uri="{FF2B5EF4-FFF2-40B4-BE49-F238E27FC236}">
                  <a16:creationId xmlns:a16="http://schemas.microsoft.com/office/drawing/2014/main" id="{7DF762CB-B33C-6971-6BE3-B9CF808CED2D}"/>
                </a:ext>
              </a:extLst>
            </p:cNvPr>
            <p:cNvSpPr/>
            <p:nvPr/>
          </p:nvSpPr>
          <p:spPr>
            <a:xfrm>
              <a:off x="4328261" y="2714434"/>
              <a:ext cx="2970374" cy="830997"/>
            </a:xfrm>
            <a:prstGeom prst="uturnArrow">
              <a:avLst>
                <a:gd name="adj1" fmla="val 17059"/>
                <a:gd name="adj2" fmla="val 25000"/>
                <a:gd name="adj3" fmla="val 25000"/>
                <a:gd name="adj4" fmla="val 43750"/>
                <a:gd name="adj5" fmla="val 931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True</a:t>
              </a:r>
            </a:p>
          </p:txBody>
        </p:sp>
        <p:sp>
          <p:nvSpPr>
            <p:cNvPr id="9" name="Flowchart: Terminator 8">
              <a:extLst>
                <a:ext uri="{FF2B5EF4-FFF2-40B4-BE49-F238E27FC236}">
                  <a16:creationId xmlns:a16="http://schemas.microsoft.com/office/drawing/2014/main" id="{2FED1311-DF43-8A85-2776-78D90CEB2C04}"/>
                </a:ext>
              </a:extLst>
            </p:cNvPr>
            <p:cNvSpPr/>
            <p:nvPr/>
          </p:nvSpPr>
          <p:spPr>
            <a:xfrm>
              <a:off x="1572747" y="3591697"/>
              <a:ext cx="782594" cy="643499"/>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11" name="Flowchart: Decision 10">
              <a:extLst>
                <a:ext uri="{FF2B5EF4-FFF2-40B4-BE49-F238E27FC236}">
                  <a16:creationId xmlns:a16="http://schemas.microsoft.com/office/drawing/2014/main" id="{C97EA529-628B-1C5F-B1C2-9EBA5E19AE3B}"/>
                </a:ext>
              </a:extLst>
            </p:cNvPr>
            <p:cNvSpPr/>
            <p:nvPr/>
          </p:nvSpPr>
          <p:spPr>
            <a:xfrm>
              <a:off x="3066856" y="3281474"/>
              <a:ext cx="1985319" cy="120890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TextBox 11">
              <a:extLst>
                <a:ext uri="{FF2B5EF4-FFF2-40B4-BE49-F238E27FC236}">
                  <a16:creationId xmlns:a16="http://schemas.microsoft.com/office/drawing/2014/main" id="{43261D2D-4F3B-660F-BD3B-9A040783BC84}"/>
                </a:ext>
              </a:extLst>
            </p:cNvPr>
            <p:cNvSpPr txBox="1"/>
            <p:nvPr/>
          </p:nvSpPr>
          <p:spPr>
            <a:xfrm>
              <a:off x="3519374" y="3738968"/>
              <a:ext cx="1029449" cy="369332"/>
            </a:xfrm>
            <a:prstGeom prst="rect">
              <a:avLst/>
            </a:prstGeom>
            <a:noFill/>
          </p:spPr>
          <p:txBody>
            <a:bodyPr wrap="none" rtlCol="0">
              <a:spAutoFit/>
            </a:bodyPr>
            <a:lstStyle/>
            <a:p>
              <a:r>
                <a:rPr lang="en-US" sz="1800" dirty="0">
                  <a:solidFill>
                    <a:schemeClr val="bg1"/>
                  </a:solidFill>
                </a:rPr>
                <a:t>spam &lt; 5</a:t>
              </a:r>
            </a:p>
          </p:txBody>
        </p:sp>
        <p:sp>
          <p:nvSpPr>
            <p:cNvPr id="13" name="Rectangle 12">
              <a:extLst>
                <a:ext uri="{FF2B5EF4-FFF2-40B4-BE49-F238E27FC236}">
                  <a16:creationId xmlns:a16="http://schemas.microsoft.com/office/drawing/2014/main" id="{4C745D08-6B3F-6FC4-5215-13010D4B6B79}"/>
                </a:ext>
              </a:extLst>
            </p:cNvPr>
            <p:cNvSpPr/>
            <p:nvPr/>
          </p:nvSpPr>
          <p:spPr>
            <a:xfrm>
              <a:off x="5819995" y="3500734"/>
              <a:ext cx="2434282" cy="643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print(“My name is …“)</a:t>
              </a:r>
            </a:p>
          </p:txBody>
        </p:sp>
        <p:cxnSp>
          <p:nvCxnSpPr>
            <p:cNvPr id="47" name="Straight Arrow Connector 46">
              <a:extLst>
                <a:ext uri="{FF2B5EF4-FFF2-40B4-BE49-F238E27FC236}">
                  <a16:creationId xmlns:a16="http://schemas.microsoft.com/office/drawing/2014/main" id="{48327F5B-0BB9-A05D-B99E-28F0F316439A}"/>
                </a:ext>
              </a:extLst>
            </p:cNvPr>
            <p:cNvCxnSpPr>
              <a:cxnSpLocks/>
              <a:stCxn id="9" idx="3"/>
              <a:endCxn id="11" idx="1"/>
            </p:cNvCxnSpPr>
            <p:nvPr/>
          </p:nvCxnSpPr>
          <p:spPr>
            <a:xfrm flipV="1">
              <a:off x="2355341" y="3885926"/>
              <a:ext cx="711515" cy="2752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E0116E0-1A8B-897B-8063-0A98D7F240C0}"/>
                </a:ext>
              </a:extLst>
            </p:cNvPr>
            <p:cNvCxnSpPr>
              <a:cxnSpLocks/>
              <a:stCxn id="11" idx="2"/>
              <a:endCxn id="58" idx="0"/>
            </p:cNvCxnSpPr>
            <p:nvPr/>
          </p:nvCxnSpPr>
          <p:spPr>
            <a:xfrm flipH="1">
              <a:off x="4059515" y="4490378"/>
              <a:ext cx="1" cy="6599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8" name="Flowchart: Terminator 57">
              <a:extLst>
                <a:ext uri="{FF2B5EF4-FFF2-40B4-BE49-F238E27FC236}">
                  <a16:creationId xmlns:a16="http://schemas.microsoft.com/office/drawing/2014/main" id="{D02EF63F-ECC3-8E7A-42A7-64B0147B4BF7}"/>
                </a:ext>
              </a:extLst>
            </p:cNvPr>
            <p:cNvSpPr/>
            <p:nvPr/>
          </p:nvSpPr>
          <p:spPr>
            <a:xfrm>
              <a:off x="3668218" y="5150358"/>
              <a:ext cx="782594" cy="643499"/>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5" name="Rectangle 4">
              <a:extLst>
                <a:ext uri="{FF2B5EF4-FFF2-40B4-BE49-F238E27FC236}">
                  <a16:creationId xmlns:a16="http://schemas.microsoft.com/office/drawing/2014/main" id="{069E1710-2941-F527-9207-B53F765B99AA}"/>
                </a:ext>
              </a:extLst>
            </p:cNvPr>
            <p:cNvSpPr/>
            <p:nvPr/>
          </p:nvSpPr>
          <p:spPr>
            <a:xfrm>
              <a:off x="5819786" y="4469551"/>
              <a:ext cx="2434282" cy="643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spam = spam + 1</a:t>
              </a:r>
            </a:p>
          </p:txBody>
        </p:sp>
        <p:cxnSp>
          <p:nvCxnSpPr>
            <p:cNvPr id="14" name="Straight Arrow Connector 13">
              <a:extLst>
                <a:ext uri="{FF2B5EF4-FFF2-40B4-BE49-F238E27FC236}">
                  <a16:creationId xmlns:a16="http://schemas.microsoft.com/office/drawing/2014/main" id="{FC4B6EDD-E5CD-AC35-8FCE-06D53DEF5F66}"/>
                </a:ext>
              </a:extLst>
            </p:cNvPr>
            <p:cNvCxnSpPr>
              <a:cxnSpLocks/>
              <a:stCxn id="13" idx="2"/>
              <a:endCxn id="5" idx="0"/>
            </p:cNvCxnSpPr>
            <p:nvPr/>
          </p:nvCxnSpPr>
          <p:spPr>
            <a:xfrm flipH="1">
              <a:off x="7036927" y="4144233"/>
              <a:ext cx="209" cy="32531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AEBA0C6-C0DD-DEDB-8618-3FE1709AA4F3}"/>
                </a:ext>
              </a:extLst>
            </p:cNvPr>
            <p:cNvSpPr txBox="1"/>
            <p:nvPr/>
          </p:nvSpPr>
          <p:spPr>
            <a:xfrm>
              <a:off x="3437511" y="4425688"/>
              <a:ext cx="652936" cy="369332"/>
            </a:xfrm>
            <a:prstGeom prst="rect">
              <a:avLst/>
            </a:prstGeom>
            <a:noFill/>
          </p:spPr>
          <p:txBody>
            <a:bodyPr wrap="none" rtlCol="0">
              <a:spAutoFit/>
            </a:bodyPr>
            <a:lstStyle/>
            <a:p>
              <a:r>
                <a:rPr lang="en-US" dirty="0"/>
                <a:t>False</a:t>
              </a:r>
            </a:p>
          </p:txBody>
        </p:sp>
      </p:grpSp>
    </p:spTree>
    <p:extLst>
      <p:ext uri="{BB962C8B-B14F-4D97-AF65-F5344CB8AC3E}">
        <p14:creationId xmlns:p14="http://schemas.microsoft.com/office/powerpoint/2010/main" val="2618374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FBC2B458-8F6F-A898-4D2C-E5C7FA81DD6A}"/>
              </a:ext>
            </a:extLst>
          </p:cNvPr>
          <p:cNvSpPr txBox="1"/>
          <p:nvPr/>
        </p:nvSpPr>
        <p:spPr>
          <a:xfrm>
            <a:off x="807049" y="1617802"/>
            <a:ext cx="9419892" cy="461665"/>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Example: How to write a game to guess </a:t>
            </a:r>
            <a:r>
              <a:rPr lang="en-US" sz="2400" kern="0" dirty="0">
                <a:solidFill>
                  <a:srgbClr val="0D0D0D"/>
                </a:solidFill>
                <a:latin typeface="Calibri"/>
                <a:ea typeface="Calibri"/>
                <a:cs typeface="Calibri"/>
              </a:rPr>
              <a:t>a number?</a:t>
            </a:r>
            <a:endParaRPr lang="en-US" sz="2400" b="0" i="0" u="none" strike="noStrike" kern="0" cap="none" spc="0" baseline="0" dirty="0">
              <a:solidFill>
                <a:srgbClr val="0D0D0D"/>
              </a:solidFill>
              <a:uFillTx/>
              <a:latin typeface="Calibri"/>
              <a:ea typeface="Calibri"/>
              <a:cs typeface="Calibri"/>
            </a:endParaRPr>
          </a:p>
        </p:txBody>
      </p:sp>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7329272" cy="643499"/>
          </a:xfrm>
        </p:spPr>
        <p:txBody>
          <a:bodyPr/>
          <a:lstStyle/>
          <a:p>
            <a:pPr lvl="0"/>
            <a:r>
              <a:rPr lang="en-US" sz="4800" b="0" dirty="0">
                <a:latin typeface="Calibri Light"/>
                <a:ea typeface="Calibri Light"/>
                <a:cs typeface="Calibri Light"/>
              </a:rPr>
              <a:t>Type of Loops</a:t>
            </a:r>
            <a:endParaRPr lang="en-US" dirty="0"/>
          </a:p>
        </p:txBody>
      </p:sp>
      <p:pic>
        <p:nvPicPr>
          <p:cNvPr id="7" name="Picture 6">
            <a:extLst>
              <a:ext uri="{FF2B5EF4-FFF2-40B4-BE49-F238E27FC236}">
                <a16:creationId xmlns:a16="http://schemas.microsoft.com/office/drawing/2014/main" id="{45D52A43-ED82-B3A7-3364-F588DA1442FB}"/>
              </a:ext>
            </a:extLst>
          </p:cNvPr>
          <p:cNvPicPr>
            <a:picLocks noChangeAspect="1"/>
          </p:cNvPicPr>
          <p:nvPr/>
        </p:nvPicPr>
        <p:blipFill>
          <a:blip r:embed="rId2"/>
          <a:stretch>
            <a:fillRect/>
          </a:stretch>
        </p:blipFill>
        <p:spPr>
          <a:xfrm>
            <a:off x="1223750" y="2079467"/>
            <a:ext cx="10612413" cy="4140000"/>
          </a:xfrm>
          <a:prstGeom prst="rect">
            <a:avLst/>
          </a:prstGeom>
        </p:spPr>
      </p:pic>
    </p:spTree>
    <p:extLst>
      <p:ext uri="{BB962C8B-B14F-4D97-AF65-F5344CB8AC3E}">
        <p14:creationId xmlns:p14="http://schemas.microsoft.com/office/powerpoint/2010/main" val="3856649999"/>
      </p:ext>
    </p:extLst>
  </p:cSld>
  <p:clrMapOvr>
    <a:masterClrMapping/>
  </p:clrMapOvr>
</p:sld>
</file>

<file path=ppt/theme/theme1.xml><?xml version="1.0" encoding="utf-8"?>
<a:theme xmlns:a="http://schemas.openxmlformats.org/drawingml/2006/main" name="EPAM Master Light 202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PID_DiscoveryKickOffChallengeAndApproach</Template>
  <TotalTime>2982</TotalTime>
  <Words>486</Words>
  <Application>Microsoft Office PowerPoint</Application>
  <PresentationFormat>Widescreen</PresentationFormat>
  <Paragraphs>71</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Bold</vt:lpstr>
      <vt:lpstr>Calibri Light</vt:lpstr>
      <vt:lpstr>Consolas</vt:lpstr>
      <vt:lpstr>Courier New</vt:lpstr>
      <vt:lpstr>UbuntuMono</vt:lpstr>
      <vt:lpstr>EPAM Master Light 2023.1</vt:lpstr>
      <vt:lpstr>PowerPoint Presentation</vt:lpstr>
      <vt:lpstr>Contents</vt:lpstr>
      <vt:lpstr>Let’s use Git to save our job Today</vt:lpstr>
      <vt:lpstr>Introduction to Loops</vt:lpstr>
      <vt:lpstr>Type of Loops</vt:lpstr>
      <vt:lpstr>Type of Loops</vt:lpstr>
      <vt:lpstr>Type of Loops</vt:lpstr>
      <vt:lpstr>Type of Loops</vt:lpstr>
      <vt:lpstr>Type of Loops</vt:lpstr>
      <vt:lpstr>Type of Loops</vt:lpstr>
      <vt:lpstr>Are you trapped in an infinite Loop?</vt:lpstr>
      <vt:lpstr>Trapped in an infinite Loop?</vt:lpstr>
      <vt:lpstr>Save your local changes to your GitHub</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Template</dc:subject>
  <dc:creator>Olena Maliuhina</dc:creator>
  <cp:lastModifiedBy>Eric Dantas</cp:lastModifiedBy>
  <cp:revision>19</cp:revision>
  <dcterms:created xsi:type="dcterms:W3CDTF">2024-03-20T11:47:11Z</dcterms:created>
  <dcterms:modified xsi:type="dcterms:W3CDTF">2024-04-24T09:33:46Z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0x0101006F5799D5350E4747858630C5700DFDF000B6D9D939ED572D4DA68DFFE5FEB3FF9A</vt:lpwstr>
  </property>
  <property fmtid="{D5CDD505-2E9C-101B-9397-08002B2CF9AE}" pid="3" name="MSIP_Label_2a535040-0af2-483f-adc3-a132c21e3e2b_Enabled">
    <vt:lpwstr>true</vt:lpwstr>
  </property>
  <property fmtid="{D5CDD505-2E9C-101B-9397-08002B2CF9AE}" pid="4" name="MSIP_Label_2a535040-0af2-483f-adc3-a132c21e3e2b_SetDate">
    <vt:lpwstr>2023-03-16T14:32:10Z</vt:lpwstr>
  </property>
  <property fmtid="{D5CDD505-2E9C-101B-9397-08002B2CF9AE}" pid="5" name="MSIP_Label_2a535040-0af2-483f-adc3-a132c21e3e2b_Method">
    <vt:lpwstr>Standard</vt:lpwstr>
  </property>
  <property fmtid="{D5CDD505-2E9C-101B-9397-08002B2CF9AE}" pid="6" name="MSIP_Label_2a535040-0af2-483f-adc3-a132c21e3e2b_Name">
    <vt:lpwstr>EPAM_Confidential</vt:lpwstr>
  </property>
  <property fmtid="{D5CDD505-2E9C-101B-9397-08002B2CF9AE}" pid="7" name="MSIP_Label_2a535040-0af2-483f-adc3-a132c21e3e2b_SiteId">
    <vt:lpwstr>b41b72d0-4e9f-4c26-8a69-f949f367c91d</vt:lpwstr>
  </property>
  <property fmtid="{D5CDD505-2E9C-101B-9397-08002B2CF9AE}" pid="8" name="MSIP_Label_2a535040-0af2-483f-adc3-a132c21e3e2b_ActionId">
    <vt:lpwstr>aaf95412-376a-4ad7-9e7b-8b565e9128b8</vt:lpwstr>
  </property>
  <property fmtid="{D5CDD505-2E9C-101B-9397-08002B2CF9AE}" pid="9" name="MSIP_Label_2a535040-0af2-483f-adc3-a132c21e3e2b_ContentBits">
    <vt:lpwstr>0</vt:lpwstr>
  </property>
  <property fmtid="{D5CDD505-2E9C-101B-9397-08002B2CF9AE}" pid="10" name="MediaServiceImageTags">
    <vt:lpwstr/>
  </property>
  <property fmtid="{D5CDD505-2E9C-101B-9397-08002B2CF9AE}" pid="11" name="_dlc_DocIdItemGuid">
    <vt:lpwstr>93956919-ee1e-47b5-a3ce-1ca655126645</vt:lpwstr>
  </property>
  <property fmtid="{D5CDD505-2E9C-101B-9397-08002B2CF9AE}" pid="12" name="Company">
    <vt:lpwstr>EPAM</vt:lpwstr>
  </property>
  <property fmtid="{D5CDD505-2E9C-101B-9397-08002B2CF9AE}" pid="13" name="publishedVersion">
    <vt:lpwstr>5.0</vt:lpwstr>
  </property>
  <property fmtid="{D5CDD505-2E9C-101B-9397-08002B2CF9AE}" pid="14" name="EPAMDocumentID">
    <vt:lpwstr>EPAM_Template-1449</vt:lpwstr>
  </property>
  <property fmtid="{D5CDD505-2E9C-101B-9397-08002B2CF9AE}" pid="15" name="Review Period">
    <vt:r8>5</vt:r8>
  </property>
  <property fmtid="{D5CDD505-2E9C-101B-9397-08002B2CF9AE}" pid="16" name="RequiredReviewDate">
    <vt:filetime>2029-02-05T21:00:00Z</vt:filetime>
  </property>
</Properties>
</file>